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72" r:id="rId2"/>
    <p:sldId id="373" r:id="rId3"/>
    <p:sldId id="256" r:id="rId4"/>
    <p:sldId id="257" r:id="rId5"/>
    <p:sldId id="258" r:id="rId6"/>
    <p:sldId id="307" r:id="rId7"/>
    <p:sldId id="374" r:id="rId8"/>
    <p:sldId id="337" r:id="rId9"/>
    <p:sldId id="335" r:id="rId10"/>
    <p:sldId id="366" r:id="rId11"/>
    <p:sldId id="367" r:id="rId12"/>
    <p:sldId id="266" r:id="rId13"/>
    <p:sldId id="369" r:id="rId14"/>
    <p:sldId id="362" r:id="rId15"/>
    <p:sldId id="363" r:id="rId16"/>
    <p:sldId id="364" r:id="rId17"/>
    <p:sldId id="365" r:id="rId18"/>
    <p:sldId id="368" r:id="rId19"/>
    <p:sldId id="371" r:id="rId20"/>
    <p:sldId id="361" r:id="rId21"/>
    <p:sldId id="375" r:id="rId22"/>
    <p:sldId id="30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3ADF7-6580-4709-B725-011A6EE6AACA}" v="4" dt="2024-09-30T16:03:28.2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32"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 Id="rId30" Type="http://schemas.openxmlformats.org/officeDocument/2006/relationships/customXml" Target="../customXml/item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ggs, Quinn" userId="bd4ed5c9-a142-40f7-8e5e-68f389f6aa57" providerId="ADAL" clId="{FA2134D4-EC0D-436C-BF9E-75719F0CB3F0}"/>
    <pc:docChg chg="undo custSel addSld delSld modSld sldOrd">
      <pc:chgData name="Briggs, Quinn" userId="bd4ed5c9-a142-40f7-8e5e-68f389f6aa57" providerId="ADAL" clId="{FA2134D4-EC0D-436C-BF9E-75719F0CB3F0}" dt="2023-09-20T18:12:55.758" v="3153" actId="20577"/>
      <pc:docMkLst>
        <pc:docMk/>
      </pc:docMkLst>
      <pc:sldChg chg="addSp delSp modSp mod">
        <pc:chgData name="Briggs, Quinn" userId="bd4ed5c9-a142-40f7-8e5e-68f389f6aa57" providerId="ADAL" clId="{FA2134D4-EC0D-436C-BF9E-75719F0CB3F0}" dt="2023-09-20T15:45:27.876" v="2288" actId="403"/>
        <pc:sldMkLst>
          <pc:docMk/>
          <pc:sldMk cId="387885261" sldId="258"/>
        </pc:sldMkLst>
        <pc:spChg chg="mod">
          <ac:chgData name="Briggs, Quinn" userId="bd4ed5c9-a142-40f7-8e5e-68f389f6aa57" providerId="ADAL" clId="{FA2134D4-EC0D-436C-BF9E-75719F0CB3F0}" dt="2023-09-20T15:45:27.876" v="2288" actId="403"/>
          <ac:spMkLst>
            <pc:docMk/>
            <pc:sldMk cId="387885261" sldId="258"/>
            <ac:spMk id="2" creationId="{6FBBD0B5-8725-4580-F739-934901FE5ADE}"/>
          </ac:spMkLst>
        </pc:spChg>
        <pc:spChg chg="mod ord">
          <ac:chgData name="Briggs, Quinn" userId="bd4ed5c9-a142-40f7-8e5e-68f389f6aa57" providerId="ADAL" clId="{FA2134D4-EC0D-436C-BF9E-75719F0CB3F0}" dt="2023-09-20T15:45:27.876" v="2288" actId="403"/>
          <ac:spMkLst>
            <pc:docMk/>
            <pc:sldMk cId="387885261" sldId="258"/>
            <ac:spMk id="4" creationId="{AB24007D-85A8-7B60-32EA-B82B8D1A9565}"/>
          </ac:spMkLst>
        </pc:spChg>
        <pc:spChg chg="add mod ord">
          <ac:chgData name="Briggs, Quinn" userId="bd4ed5c9-a142-40f7-8e5e-68f389f6aa57" providerId="ADAL" clId="{FA2134D4-EC0D-436C-BF9E-75719F0CB3F0}" dt="2023-09-20T15:45:27.876" v="2288" actId="403"/>
          <ac:spMkLst>
            <pc:docMk/>
            <pc:sldMk cId="387885261" sldId="258"/>
            <ac:spMk id="5" creationId="{25D89F02-2B16-70D6-B3F0-A3DE8595F444}"/>
          </ac:spMkLst>
        </pc:spChg>
        <pc:spChg chg="del">
          <ac:chgData name="Briggs, Quinn" userId="bd4ed5c9-a142-40f7-8e5e-68f389f6aa57" providerId="ADAL" clId="{FA2134D4-EC0D-436C-BF9E-75719F0CB3F0}" dt="2023-09-20T15:43:20.002" v="2281" actId="478"/>
          <ac:spMkLst>
            <pc:docMk/>
            <pc:sldMk cId="387885261" sldId="258"/>
            <ac:spMk id="8" creationId="{AF6E5E9C-C1D9-77B3-E740-3390F387F701}"/>
          </ac:spMkLst>
        </pc:spChg>
        <pc:spChg chg="add mod">
          <ac:chgData name="Briggs, Quinn" userId="bd4ed5c9-a142-40f7-8e5e-68f389f6aa57" providerId="ADAL" clId="{FA2134D4-EC0D-436C-BF9E-75719F0CB3F0}" dt="2023-09-20T15:45:27.876" v="2288" actId="403"/>
          <ac:spMkLst>
            <pc:docMk/>
            <pc:sldMk cId="387885261" sldId="258"/>
            <ac:spMk id="10" creationId="{A6A48543-712F-49DB-4F3F-A291D04345BC}"/>
          </ac:spMkLst>
        </pc:spChg>
        <pc:spChg chg="del">
          <ac:chgData name="Briggs, Quinn" userId="bd4ed5c9-a142-40f7-8e5e-68f389f6aa57" providerId="ADAL" clId="{FA2134D4-EC0D-436C-BF9E-75719F0CB3F0}" dt="2023-09-20T15:45:01.956" v="2285" actId="26606"/>
          <ac:spMkLst>
            <pc:docMk/>
            <pc:sldMk cId="387885261" sldId="258"/>
            <ac:spMk id="25" creationId="{572F6A24-139E-4EB5-86D2-431F42EF85CB}"/>
          </ac:spMkLst>
        </pc:spChg>
        <pc:spChg chg="del">
          <ac:chgData name="Briggs, Quinn" userId="bd4ed5c9-a142-40f7-8e5e-68f389f6aa57" providerId="ADAL" clId="{FA2134D4-EC0D-436C-BF9E-75719F0CB3F0}" dt="2023-09-20T15:45:01.956" v="2285" actId="26606"/>
          <ac:spMkLst>
            <pc:docMk/>
            <pc:sldMk cId="387885261" sldId="258"/>
            <ac:spMk id="36" creationId="{C9DA5B05-DD14-4860-AC45-02A8D2EE1AA5}"/>
          </ac:spMkLst>
        </pc:spChg>
        <pc:spChg chg="add">
          <ac:chgData name="Briggs, Quinn" userId="bd4ed5c9-a142-40f7-8e5e-68f389f6aa57" providerId="ADAL" clId="{FA2134D4-EC0D-436C-BF9E-75719F0CB3F0}" dt="2023-09-20T15:45:01.956" v="2285" actId="26606"/>
          <ac:spMkLst>
            <pc:docMk/>
            <pc:sldMk cId="387885261" sldId="258"/>
            <ac:spMk id="43" creationId="{572F6A24-139E-4EB5-86D2-431F42EF85CB}"/>
          </ac:spMkLst>
        </pc:spChg>
        <pc:spChg chg="add">
          <ac:chgData name="Briggs, Quinn" userId="bd4ed5c9-a142-40f7-8e5e-68f389f6aa57" providerId="ADAL" clId="{FA2134D4-EC0D-436C-BF9E-75719F0CB3F0}" dt="2023-09-20T15:45:01.956" v="2285" actId="26606"/>
          <ac:spMkLst>
            <pc:docMk/>
            <pc:sldMk cId="387885261" sldId="258"/>
            <ac:spMk id="51" creationId="{C9DA5B05-DD14-4860-AC45-02A8D2EE1AA5}"/>
          </ac:spMkLst>
        </pc:spChg>
        <pc:grpChg chg="del">
          <ac:chgData name="Briggs, Quinn" userId="bd4ed5c9-a142-40f7-8e5e-68f389f6aa57" providerId="ADAL" clId="{FA2134D4-EC0D-436C-BF9E-75719F0CB3F0}" dt="2023-09-20T15:45:01.956" v="2285" actId="26606"/>
          <ac:grpSpMkLst>
            <pc:docMk/>
            <pc:sldMk cId="387885261" sldId="258"/>
            <ac:grpSpMk id="30" creationId="{3963AE85-BE5D-4975-BACF-DDDCC9C2ACDE}"/>
          </ac:grpSpMkLst>
        </pc:grpChg>
        <pc:grpChg chg="add">
          <ac:chgData name="Briggs, Quinn" userId="bd4ed5c9-a142-40f7-8e5e-68f389f6aa57" providerId="ADAL" clId="{FA2134D4-EC0D-436C-BF9E-75719F0CB3F0}" dt="2023-09-20T15:45:01.956" v="2285" actId="26606"/>
          <ac:grpSpMkLst>
            <pc:docMk/>
            <pc:sldMk cId="387885261" sldId="258"/>
            <ac:grpSpMk id="45" creationId="{3963AE85-BE5D-4975-BACF-DDDCC9C2ACDE}"/>
          </ac:grpSpMkLst>
        </pc:grpChg>
        <pc:picChg chg="del">
          <ac:chgData name="Briggs, Quinn" userId="bd4ed5c9-a142-40f7-8e5e-68f389f6aa57" providerId="ADAL" clId="{FA2134D4-EC0D-436C-BF9E-75719F0CB3F0}" dt="2023-09-20T15:43:20.002" v="2281" actId="478"/>
          <ac:picMkLst>
            <pc:docMk/>
            <pc:sldMk cId="387885261" sldId="258"/>
            <ac:picMk id="6" creationId="{6A115576-259D-B314-6E21-94922AB78678}"/>
          </ac:picMkLst>
        </pc:picChg>
        <pc:picChg chg="add mod">
          <ac:chgData name="Briggs, Quinn" userId="bd4ed5c9-a142-40f7-8e5e-68f389f6aa57" providerId="ADAL" clId="{FA2134D4-EC0D-436C-BF9E-75719F0CB3F0}" dt="2023-09-20T15:45:01.956" v="2285" actId="26606"/>
          <ac:picMkLst>
            <pc:docMk/>
            <pc:sldMk cId="387885261" sldId="258"/>
            <ac:picMk id="9" creationId="{A88F3039-2385-CC26-79DB-8EBA9F01E4EE}"/>
          </ac:picMkLst>
        </pc:picChg>
        <pc:cxnChg chg="del">
          <ac:chgData name="Briggs, Quinn" userId="bd4ed5c9-a142-40f7-8e5e-68f389f6aa57" providerId="ADAL" clId="{FA2134D4-EC0D-436C-BF9E-75719F0CB3F0}" dt="2023-09-20T15:45:01.956" v="2285" actId="26606"/>
          <ac:cxnSpMkLst>
            <pc:docMk/>
            <pc:sldMk cId="387885261" sldId="258"/>
            <ac:cxnSpMk id="38" creationId="{36BE37AC-AD36-4C42-9B8C-C5500F4E7C63}"/>
          </ac:cxnSpMkLst>
        </pc:cxnChg>
        <pc:cxnChg chg="add">
          <ac:chgData name="Briggs, Quinn" userId="bd4ed5c9-a142-40f7-8e5e-68f389f6aa57" providerId="ADAL" clId="{FA2134D4-EC0D-436C-BF9E-75719F0CB3F0}" dt="2023-09-20T15:45:01.956" v="2285" actId="26606"/>
          <ac:cxnSpMkLst>
            <pc:docMk/>
            <pc:sldMk cId="387885261" sldId="258"/>
            <ac:cxnSpMk id="53" creationId="{36BE37AC-AD36-4C42-9B8C-C5500F4E7C63}"/>
          </ac:cxnSpMkLst>
        </pc:cxnChg>
      </pc:sldChg>
      <pc:sldChg chg="modSp">
        <pc:chgData name="Briggs, Quinn" userId="bd4ed5c9-a142-40f7-8e5e-68f389f6aa57" providerId="ADAL" clId="{FA2134D4-EC0D-436C-BF9E-75719F0CB3F0}" dt="2023-09-20T16:04:28.126" v="3052" actId="20577"/>
        <pc:sldMkLst>
          <pc:docMk/>
          <pc:sldMk cId="2880821013" sldId="307"/>
        </pc:sldMkLst>
        <pc:graphicFrameChg chg="mod">
          <ac:chgData name="Briggs, Quinn" userId="bd4ed5c9-a142-40f7-8e5e-68f389f6aa57" providerId="ADAL" clId="{FA2134D4-EC0D-436C-BF9E-75719F0CB3F0}" dt="2023-09-20T16:04:28.126" v="3052"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FA2134D4-EC0D-436C-BF9E-75719F0CB3F0}" dt="2023-09-20T15:52:42.228" v="2826" actId="20577"/>
        <pc:sldMkLst>
          <pc:docMk/>
          <pc:sldMk cId="2406511063" sldId="308"/>
        </pc:sldMkLst>
        <pc:spChg chg="mod">
          <ac:chgData name="Briggs, Quinn" userId="bd4ed5c9-a142-40f7-8e5e-68f389f6aa57" providerId="ADAL" clId="{FA2134D4-EC0D-436C-BF9E-75719F0CB3F0}" dt="2023-09-20T15:52:42.228" v="2826" actId="20577"/>
          <ac:spMkLst>
            <pc:docMk/>
            <pc:sldMk cId="2406511063" sldId="308"/>
            <ac:spMk id="3" creationId="{F6CB2671-B852-D135-D89E-04BC2EAFBE2F}"/>
          </ac:spMkLst>
        </pc:spChg>
      </pc:sldChg>
      <pc:sldChg chg="modSp mod">
        <pc:chgData name="Briggs, Quinn" userId="bd4ed5c9-a142-40f7-8e5e-68f389f6aa57" providerId="ADAL" clId="{FA2134D4-EC0D-436C-BF9E-75719F0CB3F0}" dt="2023-09-20T15:27:27.222" v="1720" actId="20577"/>
        <pc:sldMkLst>
          <pc:docMk/>
          <pc:sldMk cId="505528828" sldId="324"/>
        </pc:sldMkLst>
        <pc:spChg chg="mod">
          <ac:chgData name="Briggs, Quinn" userId="bd4ed5c9-a142-40f7-8e5e-68f389f6aa57" providerId="ADAL" clId="{FA2134D4-EC0D-436C-BF9E-75719F0CB3F0}" dt="2023-09-20T15:27:27.222" v="1720" actId="20577"/>
          <ac:spMkLst>
            <pc:docMk/>
            <pc:sldMk cId="505528828" sldId="324"/>
            <ac:spMk id="3" creationId="{B6BB7706-99F4-79FB-C800-D6A918CEB34A}"/>
          </ac:spMkLst>
        </pc:spChg>
      </pc:sldChg>
      <pc:sldChg chg="del">
        <pc:chgData name="Briggs, Quinn" userId="bd4ed5c9-a142-40f7-8e5e-68f389f6aa57" providerId="ADAL" clId="{FA2134D4-EC0D-436C-BF9E-75719F0CB3F0}" dt="2023-09-20T14:48:55.854" v="0" actId="47"/>
        <pc:sldMkLst>
          <pc:docMk/>
          <pc:sldMk cId="4059083083" sldId="325"/>
        </pc:sldMkLst>
      </pc:sldChg>
      <pc:sldChg chg="del">
        <pc:chgData name="Briggs, Quinn" userId="bd4ed5c9-a142-40f7-8e5e-68f389f6aa57" providerId="ADAL" clId="{FA2134D4-EC0D-436C-BF9E-75719F0CB3F0}" dt="2023-09-20T14:48:55.854" v="0" actId="47"/>
        <pc:sldMkLst>
          <pc:docMk/>
          <pc:sldMk cId="3336766795" sldId="326"/>
        </pc:sldMkLst>
      </pc:sldChg>
      <pc:sldChg chg="modSp ord modAnim">
        <pc:chgData name="Briggs, Quinn" userId="bd4ed5c9-a142-40f7-8e5e-68f389f6aa57" providerId="ADAL" clId="{FA2134D4-EC0D-436C-BF9E-75719F0CB3F0}" dt="2023-09-20T16:20:49.251" v="3067" actId="20577"/>
        <pc:sldMkLst>
          <pc:docMk/>
          <pc:sldMk cId="2126244451" sldId="327"/>
        </pc:sldMkLst>
        <pc:spChg chg="mod">
          <ac:chgData name="Briggs, Quinn" userId="bd4ed5c9-a142-40f7-8e5e-68f389f6aa57" providerId="ADAL" clId="{FA2134D4-EC0D-436C-BF9E-75719F0CB3F0}" dt="2023-09-20T16:20:49.251" v="3067" actId="20577"/>
          <ac:spMkLst>
            <pc:docMk/>
            <pc:sldMk cId="2126244451" sldId="327"/>
            <ac:spMk id="3" creationId="{C523D8FC-C08D-8313-8A99-30098DFCC58C}"/>
          </ac:spMkLst>
        </pc:spChg>
      </pc:sldChg>
      <pc:sldChg chg="addSp modSp new mod setBg modAnim">
        <pc:chgData name="Briggs, Quinn" userId="bd4ed5c9-a142-40f7-8e5e-68f389f6aa57" providerId="ADAL" clId="{FA2134D4-EC0D-436C-BF9E-75719F0CB3F0}" dt="2023-09-20T16:03:54.475" v="3010" actId="255"/>
        <pc:sldMkLst>
          <pc:docMk/>
          <pc:sldMk cId="218869455" sldId="328"/>
        </pc:sldMkLst>
        <pc:spChg chg="mod">
          <ac:chgData name="Briggs, Quinn" userId="bd4ed5c9-a142-40f7-8e5e-68f389f6aa57" providerId="ADAL" clId="{FA2134D4-EC0D-436C-BF9E-75719F0CB3F0}" dt="2023-09-20T16:03:45.318" v="3009" actId="20577"/>
          <ac:spMkLst>
            <pc:docMk/>
            <pc:sldMk cId="218869455" sldId="328"/>
            <ac:spMk id="2" creationId="{C8AE6BFF-39D1-0DE2-5A7E-A3252F3AFFA7}"/>
          </ac:spMkLst>
        </pc:spChg>
        <pc:spChg chg="mod">
          <ac:chgData name="Briggs, Quinn" userId="bd4ed5c9-a142-40f7-8e5e-68f389f6aa57" providerId="ADAL" clId="{FA2134D4-EC0D-436C-BF9E-75719F0CB3F0}" dt="2023-09-20T16:03:54.475" v="3010" actId="255"/>
          <ac:spMkLst>
            <pc:docMk/>
            <pc:sldMk cId="218869455" sldId="328"/>
            <ac:spMk id="3" creationId="{D7DA8E45-2FD6-095C-EEAB-955C260AAB2F}"/>
          </ac:spMkLst>
        </pc:spChg>
        <pc:spChg chg="add mod">
          <ac:chgData name="Briggs, Quinn" userId="bd4ed5c9-a142-40f7-8e5e-68f389f6aa57" providerId="ADAL" clId="{FA2134D4-EC0D-436C-BF9E-75719F0CB3F0}" dt="2023-09-20T15:59:59.994" v="2887" actId="26606"/>
          <ac:spMkLst>
            <pc:docMk/>
            <pc:sldMk cId="218869455" sldId="328"/>
            <ac:spMk id="6" creationId="{BF2D2EEF-8788-9B5F-E28D-CDF2523EC4A4}"/>
          </ac:spMkLst>
        </pc:spChg>
        <pc:picChg chg="add mod">
          <ac:chgData name="Briggs, Quinn" userId="bd4ed5c9-a142-40f7-8e5e-68f389f6aa57" providerId="ADAL" clId="{FA2134D4-EC0D-436C-BF9E-75719F0CB3F0}" dt="2023-09-20T15:59:59.994" v="2887" actId="26606"/>
          <ac:picMkLst>
            <pc:docMk/>
            <pc:sldMk cId="218869455" sldId="328"/>
            <ac:picMk id="5" creationId="{C44F7566-FF68-FB9D-0251-C4F199C3DCA0}"/>
          </ac:picMkLst>
        </pc:picChg>
      </pc:sldChg>
      <pc:sldChg chg="del">
        <pc:chgData name="Briggs, Quinn" userId="bd4ed5c9-a142-40f7-8e5e-68f389f6aa57" providerId="ADAL" clId="{FA2134D4-EC0D-436C-BF9E-75719F0CB3F0}" dt="2023-09-20T14:48:55.854" v="0" actId="47"/>
        <pc:sldMkLst>
          <pc:docMk/>
          <pc:sldMk cId="2503058858" sldId="328"/>
        </pc:sldMkLst>
      </pc:sldChg>
      <pc:sldChg chg="modSp new del mod">
        <pc:chgData name="Briggs, Quinn" userId="bd4ed5c9-a142-40f7-8e5e-68f389f6aa57" providerId="ADAL" clId="{FA2134D4-EC0D-436C-BF9E-75719F0CB3F0}" dt="2023-09-20T14:50:50.985" v="43" actId="47"/>
        <pc:sldMkLst>
          <pc:docMk/>
          <pc:sldMk cId="4280411651" sldId="328"/>
        </pc:sldMkLst>
        <pc:spChg chg="mod">
          <ac:chgData name="Briggs, Quinn" userId="bd4ed5c9-a142-40f7-8e5e-68f389f6aa57" providerId="ADAL" clId="{FA2134D4-EC0D-436C-BF9E-75719F0CB3F0}" dt="2023-09-20T14:49:53.990" v="42" actId="20577"/>
          <ac:spMkLst>
            <pc:docMk/>
            <pc:sldMk cId="4280411651" sldId="328"/>
            <ac:spMk id="2" creationId="{75B9EFD1-B804-09B6-A7CB-3B90F9A436C5}"/>
          </ac:spMkLst>
        </pc:spChg>
      </pc:sldChg>
      <pc:sldChg chg="del">
        <pc:chgData name="Briggs, Quinn" userId="bd4ed5c9-a142-40f7-8e5e-68f389f6aa57" providerId="ADAL" clId="{FA2134D4-EC0D-436C-BF9E-75719F0CB3F0}" dt="2023-09-20T14:48:55.854" v="0" actId="47"/>
        <pc:sldMkLst>
          <pc:docMk/>
          <pc:sldMk cId="2708992443" sldId="329"/>
        </pc:sldMkLst>
      </pc:sldChg>
      <pc:sldChg chg="addSp modSp new del mod modAnim">
        <pc:chgData name="Briggs, Quinn" userId="bd4ed5c9-a142-40f7-8e5e-68f389f6aa57" providerId="ADAL" clId="{FA2134D4-EC0D-436C-BF9E-75719F0CB3F0}" dt="2023-09-20T15:04:36.457" v="1128" actId="47"/>
        <pc:sldMkLst>
          <pc:docMk/>
          <pc:sldMk cId="2948607260" sldId="329"/>
        </pc:sldMkLst>
        <pc:spChg chg="mod">
          <ac:chgData name="Briggs, Quinn" userId="bd4ed5c9-a142-40f7-8e5e-68f389f6aa57" providerId="ADAL" clId="{FA2134D4-EC0D-436C-BF9E-75719F0CB3F0}" dt="2023-09-20T15:02:40.023" v="1120" actId="20577"/>
          <ac:spMkLst>
            <pc:docMk/>
            <pc:sldMk cId="2948607260" sldId="329"/>
            <ac:spMk id="2" creationId="{69AE054A-8EE3-CCF3-3694-C3526BE2C4A8}"/>
          </ac:spMkLst>
        </pc:spChg>
        <pc:picChg chg="add mod">
          <ac:chgData name="Briggs, Quinn" userId="bd4ed5c9-a142-40f7-8e5e-68f389f6aa57" providerId="ADAL" clId="{FA2134D4-EC0D-436C-BF9E-75719F0CB3F0}" dt="2023-09-20T15:04:13.682" v="1123" actId="1076"/>
          <ac:picMkLst>
            <pc:docMk/>
            <pc:sldMk cId="2948607260" sldId="329"/>
            <ac:picMk id="3" creationId="{07CE5D88-E601-58D9-DDD6-B52745C92740}"/>
          </ac:picMkLst>
        </pc:picChg>
      </pc:sldChg>
      <pc:sldChg chg="del">
        <pc:chgData name="Briggs, Quinn" userId="bd4ed5c9-a142-40f7-8e5e-68f389f6aa57" providerId="ADAL" clId="{FA2134D4-EC0D-436C-BF9E-75719F0CB3F0}" dt="2023-09-20T14:48:55.854" v="0" actId="47"/>
        <pc:sldMkLst>
          <pc:docMk/>
          <pc:sldMk cId="1676673723" sldId="330"/>
        </pc:sldMkLst>
      </pc:sldChg>
      <pc:sldChg chg="addSp modSp new mod modAnim">
        <pc:chgData name="Briggs, Quinn" userId="bd4ed5c9-a142-40f7-8e5e-68f389f6aa57" providerId="ADAL" clId="{FA2134D4-EC0D-436C-BF9E-75719F0CB3F0}" dt="2023-09-20T15:04:34.043" v="1127" actId="1076"/>
        <pc:sldMkLst>
          <pc:docMk/>
          <pc:sldMk cId="4240059314" sldId="330"/>
        </pc:sldMkLst>
        <pc:picChg chg="add mod">
          <ac:chgData name="Briggs, Quinn" userId="bd4ed5c9-a142-40f7-8e5e-68f389f6aa57" providerId="ADAL" clId="{FA2134D4-EC0D-436C-BF9E-75719F0CB3F0}" dt="2023-09-20T15:04:34.043" v="1127" actId="1076"/>
          <ac:picMkLst>
            <pc:docMk/>
            <pc:sldMk cId="4240059314" sldId="330"/>
            <ac:picMk id="2" creationId="{F79E77EF-7F80-1B2E-5B37-218163176339}"/>
          </ac:picMkLst>
        </pc:picChg>
      </pc:sldChg>
      <pc:sldChg chg="addSp modSp new mod setBg">
        <pc:chgData name="Briggs, Quinn" userId="bd4ed5c9-a142-40f7-8e5e-68f389f6aa57" providerId="ADAL" clId="{FA2134D4-EC0D-436C-BF9E-75719F0CB3F0}" dt="2023-09-20T18:12:55.758" v="3153" actId="20577"/>
        <pc:sldMkLst>
          <pc:docMk/>
          <pc:sldMk cId="3114130958" sldId="331"/>
        </pc:sldMkLst>
        <pc:spChg chg="mod">
          <ac:chgData name="Briggs, Quinn" userId="bd4ed5c9-a142-40f7-8e5e-68f389f6aa57" providerId="ADAL" clId="{FA2134D4-EC0D-436C-BF9E-75719F0CB3F0}" dt="2023-09-20T15:27:15.058" v="1707" actId="27636"/>
          <ac:spMkLst>
            <pc:docMk/>
            <pc:sldMk cId="3114130958" sldId="331"/>
            <ac:spMk id="2" creationId="{04741466-923A-928A-1C87-D85B8E5B276C}"/>
          </ac:spMkLst>
        </pc:spChg>
        <pc:spChg chg="mod">
          <ac:chgData name="Briggs, Quinn" userId="bd4ed5c9-a142-40f7-8e5e-68f389f6aa57" providerId="ADAL" clId="{FA2134D4-EC0D-436C-BF9E-75719F0CB3F0}" dt="2023-09-20T18:12:55.758" v="3153" actId="20577"/>
          <ac:spMkLst>
            <pc:docMk/>
            <pc:sldMk cId="3114130958" sldId="331"/>
            <ac:spMk id="3" creationId="{4B42A5F1-D7C6-E7AD-7A36-4E2E4CC79A76}"/>
          </ac:spMkLst>
        </pc:spChg>
        <pc:spChg chg="add mod">
          <ac:chgData name="Briggs, Quinn" userId="bd4ed5c9-a142-40f7-8e5e-68f389f6aa57" providerId="ADAL" clId="{FA2134D4-EC0D-436C-BF9E-75719F0CB3F0}" dt="2023-09-20T15:18:30.018" v="1658" actId="26606"/>
          <ac:spMkLst>
            <pc:docMk/>
            <pc:sldMk cId="3114130958" sldId="331"/>
            <ac:spMk id="6" creationId="{E973F48C-2818-07AD-C504-4A19B604CA6C}"/>
          </ac:spMkLst>
        </pc:spChg>
        <pc:picChg chg="add mod">
          <ac:chgData name="Briggs, Quinn" userId="bd4ed5c9-a142-40f7-8e5e-68f389f6aa57" providerId="ADAL" clId="{FA2134D4-EC0D-436C-BF9E-75719F0CB3F0}" dt="2023-09-20T15:18:30.018" v="1658" actId="26606"/>
          <ac:picMkLst>
            <pc:docMk/>
            <pc:sldMk cId="3114130958" sldId="331"/>
            <ac:picMk id="5" creationId="{314EADD6-DE5F-C116-B5BA-607F21C7FD31}"/>
          </ac:picMkLst>
        </pc:picChg>
      </pc:sldChg>
      <pc:sldChg chg="del">
        <pc:chgData name="Briggs, Quinn" userId="bd4ed5c9-a142-40f7-8e5e-68f389f6aa57" providerId="ADAL" clId="{FA2134D4-EC0D-436C-BF9E-75719F0CB3F0}" dt="2023-09-20T14:48:55.854" v="0" actId="47"/>
        <pc:sldMkLst>
          <pc:docMk/>
          <pc:sldMk cId="3537285252" sldId="331"/>
        </pc:sldMkLst>
      </pc:sldChg>
      <pc:sldChg chg="addSp modSp new mod setBg modAnim">
        <pc:chgData name="Briggs, Quinn" userId="bd4ed5c9-a142-40f7-8e5e-68f389f6aa57" providerId="ADAL" clId="{FA2134D4-EC0D-436C-BF9E-75719F0CB3F0}" dt="2023-09-20T16:22:20.129" v="3070" actId="5793"/>
        <pc:sldMkLst>
          <pc:docMk/>
          <pc:sldMk cId="1284060098" sldId="332"/>
        </pc:sldMkLst>
        <pc:spChg chg="mod">
          <ac:chgData name="Briggs, Quinn" userId="bd4ed5c9-a142-40f7-8e5e-68f389f6aa57" providerId="ADAL" clId="{FA2134D4-EC0D-436C-BF9E-75719F0CB3F0}" dt="2023-09-20T16:22:20.129" v="3070" actId="5793"/>
          <ac:spMkLst>
            <pc:docMk/>
            <pc:sldMk cId="1284060098" sldId="332"/>
            <ac:spMk id="2" creationId="{AB6AFCB0-BB8D-0511-B1D3-9877AFA78A79}"/>
          </ac:spMkLst>
        </pc:spChg>
        <pc:spChg chg="mod ord">
          <ac:chgData name="Briggs, Quinn" userId="bd4ed5c9-a142-40f7-8e5e-68f389f6aa57" providerId="ADAL" clId="{FA2134D4-EC0D-436C-BF9E-75719F0CB3F0}" dt="2023-09-20T16:21:55.374" v="3068" actId="6549"/>
          <ac:spMkLst>
            <pc:docMk/>
            <pc:sldMk cId="1284060098" sldId="332"/>
            <ac:spMk id="3" creationId="{5B37BCA9-4E09-AD33-D4F4-29DA2AEE319C}"/>
          </ac:spMkLst>
        </pc:spChg>
        <pc:spChg chg="add mod">
          <ac:chgData name="Briggs, Quinn" userId="bd4ed5c9-a142-40f7-8e5e-68f389f6aa57" providerId="ADAL" clId="{FA2134D4-EC0D-436C-BF9E-75719F0CB3F0}" dt="2023-09-20T15:54:32.576" v="2850" actId="26606"/>
          <ac:spMkLst>
            <pc:docMk/>
            <pc:sldMk cId="1284060098" sldId="332"/>
            <ac:spMk id="6" creationId="{DC36866B-659D-C0D8-295A-F20BF3C92C43}"/>
          </ac:spMkLst>
        </pc:spChg>
        <pc:spChg chg="add">
          <ac:chgData name="Briggs, Quinn" userId="bd4ed5c9-a142-40f7-8e5e-68f389f6aa57" providerId="ADAL" clId="{FA2134D4-EC0D-436C-BF9E-75719F0CB3F0}" dt="2023-09-20T15:54:32.576" v="2850" actId="26606"/>
          <ac:spMkLst>
            <pc:docMk/>
            <pc:sldMk cId="1284060098" sldId="332"/>
            <ac:spMk id="11" creationId="{572F6A24-139E-4EB5-86D2-431F42EF85CB}"/>
          </ac:spMkLst>
        </pc:spChg>
        <pc:spChg chg="add">
          <ac:chgData name="Briggs, Quinn" userId="bd4ed5c9-a142-40f7-8e5e-68f389f6aa57" providerId="ADAL" clId="{FA2134D4-EC0D-436C-BF9E-75719F0CB3F0}" dt="2023-09-20T15:54:32.576" v="2850" actId="26606"/>
          <ac:spMkLst>
            <pc:docMk/>
            <pc:sldMk cId="1284060098" sldId="332"/>
            <ac:spMk id="19" creationId="{C9DA5B05-DD14-4860-AC45-02A8D2EE1AA5}"/>
          </ac:spMkLst>
        </pc:spChg>
        <pc:grpChg chg="add">
          <ac:chgData name="Briggs, Quinn" userId="bd4ed5c9-a142-40f7-8e5e-68f389f6aa57" providerId="ADAL" clId="{FA2134D4-EC0D-436C-BF9E-75719F0CB3F0}" dt="2023-09-20T15:54:32.576" v="2850" actId="26606"/>
          <ac:grpSpMkLst>
            <pc:docMk/>
            <pc:sldMk cId="1284060098" sldId="332"/>
            <ac:grpSpMk id="13" creationId="{3963AE85-BE5D-4975-BACF-DDDCC9C2ACDE}"/>
          </ac:grpSpMkLst>
        </pc:grpChg>
        <pc:picChg chg="add mod">
          <ac:chgData name="Briggs, Quinn" userId="bd4ed5c9-a142-40f7-8e5e-68f389f6aa57" providerId="ADAL" clId="{FA2134D4-EC0D-436C-BF9E-75719F0CB3F0}" dt="2023-09-20T15:54:32.576" v="2850" actId="26606"/>
          <ac:picMkLst>
            <pc:docMk/>
            <pc:sldMk cId="1284060098" sldId="332"/>
            <ac:picMk id="5" creationId="{4649B678-785F-A2E1-9FF4-7DD6654945B9}"/>
          </ac:picMkLst>
        </pc:picChg>
        <pc:cxnChg chg="add">
          <ac:chgData name="Briggs, Quinn" userId="bd4ed5c9-a142-40f7-8e5e-68f389f6aa57" providerId="ADAL" clId="{FA2134D4-EC0D-436C-BF9E-75719F0CB3F0}" dt="2023-09-20T15:54:32.576" v="2850" actId="26606"/>
          <ac:cxnSpMkLst>
            <pc:docMk/>
            <pc:sldMk cId="1284060098" sldId="332"/>
            <ac:cxnSpMk id="21" creationId="{36BE37AC-AD36-4C42-9B8C-C5500F4E7C63}"/>
          </ac:cxnSpMkLst>
        </pc:cxnChg>
      </pc:sldChg>
      <pc:sldChg chg="del">
        <pc:chgData name="Briggs, Quinn" userId="bd4ed5c9-a142-40f7-8e5e-68f389f6aa57" providerId="ADAL" clId="{FA2134D4-EC0D-436C-BF9E-75719F0CB3F0}" dt="2023-09-20T14:48:55.854" v="0" actId="47"/>
        <pc:sldMkLst>
          <pc:docMk/>
          <pc:sldMk cId="2317819336" sldId="332"/>
        </pc:sldMkLst>
      </pc:sldChg>
      <pc:sldChg chg="del">
        <pc:chgData name="Briggs, Quinn" userId="bd4ed5c9-a142-40f7-8e5e-68f389f6aa57" providerId="ADAL" clId="{FA2134D4-EC0D-436C-BF9E-75719F0CB3F0}" dt="2023-09-20T14:48:55.854" v="0" actId="47"/>
        <pc:sldMkLst>
          <pc:docMk/>
          <pc:sldMk cId="117708727" sldId="333"/>
        </pc:sldMkLst>
      </pc:sldChg>
      <pc:sldChg chg="addSp modSp new mod setBg">
        <pc:chgData name="Briggs, Quinn" userId="bd4ed5c9-a142-40f7-8e5e-68f389f6aa57" providerId="ADAL" clId="{FA2134D4-EC0D-436C-BF9E-75719F0CB3F0}" dt="2023-09-20T15:58:49.763" v="2855" actId="20577"/>
        <pc:sldMkLst>
          <pc:docMk/>
          <pc:sldMk cId="314428861" sldId="333"/>
        </pc:sldMkLst>
        <pc:spChg chg="mod">
          <ac:chgData name="Briggs, Quinn" userId="bd4ed5c9-a142-40f7-8e5e-68f389f6aa57" providerId="ADAL" clId="{FA2134D4-EC0D-436C-BF9E-75719F0CB3F0}" dt="2023-09-20T15:57:06.268" v="2854" actId="26606"/>
          <ac:spMkLst>
            <pc:docMk/>
            <pc:sldMk cId="314428861" sldId="333"/>
            <ac:spMk id="2" creationId="{D6895CE6-D90D-1612-2717-1B945DFC0DC0}"/>
          </ac:spMkLst>
        </pc:spChg>
        <pc:spChg chg="mod">
          <ac:chgData name="Briggs, Quinn" userId="bd4ed5c9-a142-40f7-8e5e-68f389f6aa57" providerId="ADAL" clId="{FA2134D4-EC0D-436C-BF9E-75719F0CB3F0}" dt="2023-09-20T15:58:49.763" v="2855" actId="20577"/>
          <ac:spMkLst>
            <pc:docMk/>
            <pc:sldMk cId="314428861" sldId="333"/>
            <ac:spMk id="3" creationId="{0DC91EA6-FC1A-4190-E7EC-5B85FDA1667E}"/>
          </ac:spMkLst>
        </pc:spChg>
        <pc:picChg chg="add mod">
          <ac:chgData name="Briggs, Quinn" userId="bd4ed5c9-a142-40f7-8e5e-68f389f6aa57" providerId="ADAL" clId="{FA2134D4-EC0D-436C-BF9E-75719F0CB3F0}" dt="2023-09-20T15:57:06.268" v="2854" actId="26606"/>
          <ac:picMkLst>
            <pc:docMk/>
            <pc:sldMk cId="314428861" sldId="333"/>
            <ac:picMk id="5" creationId="{CE1C76E6-2710-5776-05A8-8811876E8A59}"/>
          </ac:picMkLst>
        </pc:picChg>
      </pc:sldChg>
      <pc:sldChg chg="del">
        <pc:chgData name="Briggs, Quinn" userId="bd4ed5c9-a142-40f7-8e5e-68f389f6aa57" providerId="ADAL" clId="{FA2134D4-EC0D-436C-BF9E-75719F0CB3F0}" dt="2023-09-20T14:48:55.854" v="0" actId="47"/>
        <pc:sldMkLst>
          <pc:docMk/>
          <pc:sldMk cId="2365405561" sldId="334"/>
        </pc:sldMkLst>
      </pc:sldChg>
      <pc:sldChg chg="modSp new mod">
        <pc:chgData name="Briggs, Quinn" userId="bd4ed5c9-a142-40f7-8e5e-68f389f6aa57" providerId="ADAL" clId="{FA2134D4-EC0D-436C-BF9E-75719F0CB3F0}" dt="2023-09-20T15:59:24.798" v="2883" actId="20577"/>
        <pc:sldMkLst>
          <pc:docMk/>
          <pc:sldMk cId="2955658813" sldId="334"/>
        </pc:sldMkLst>
        <pc:spChg chg="mod">
          <ac:chgData name="Briggs, Quinn" userId="bd4ed5c9-a142-40f7-8e5e-68f389f6aa57" providerId="ADAL" clId="{FA2134D4-EC0D-436C-BF9E-75719F0CB3F0}" dt="2023-09-20T15:49:17.600" v="2705" actId="27636"/>
          <ac:spMkLst>
            <pc:docMk/>
            <pc:sldMk cId="2955658813" sldId="334"/>
            <ac:spMk id="2" creationId="{ADE43428-DE2D-8D31-1417-C64B5244A340}"/>
          </ac:spMkLst>
        </pc:spChg>
        <pc:spChg chg="mod">
          <ac:chgData name="Briggs, Quinn" userId="bd4ed5c9-a142-40f7-8e5e-68f389f6aa57" providerId="ADAL" clId="{FA2134D4-EC0D-436C-BF9E-75719F0CB3F0}" dt="2023-09-20T15:59:24.798" v="2883" actId="20577"/>
          <ac:spMkLst>
            <pc:docMk/>
            <pc:sldMk cId="2955658813" sldId="334"/>
            <ac:spMk id="3" creationId="{6F9CAD2F-CC9B-96BC-60AD-5485F72780AB}"/>
          </ac:spMkLst>
        </pc:spChg>
      </pc:sldChg>
      <pc:sldChg chg="addSp modSp new mod setBg modAnim">
        <pc:chgData name="Briggs, Quinn" userId="bd4ed5c9-a142-40f7-8e5e-68f389f6aa57" providerId="ADAL" clId="{FA2134D4-EC0D-436C-BF9E-75719F0CB3F0}" dt="2023-09-20T16:03:39.740" v="2996" actId="20577"/>
        <pc:sldMkLst>
          <pc:docMk/>
          <pc:sldMk cId="2625129871" sldId="335"/>
        </pc:sldMkLst>
        <pc:spChg chg="mod">
          <ac:chgData name="Briggs, Quinn" userId="bd4ed5c9-a142-40f7-8e5e-68f389f6aa57" providerId="ADAL" clId="{FA2134D4-EC0D-436C-BF9E-75719F0CB3F0}" dt="2023-09-20T16:03:39.740" v="2996" actId="20577"/>
          <ac:spMkLst>
            <pc:docMk/>
            <pc:sldMk cId="2625129871" sldId="335"/>
            <ac:spMk id="2" creationId="{6F2B74C1-81DC-AEFA-9408-D860B1B04745}"/>
          </ac:spMkLst>
        </pc:spChg>
        <pc:spChg chg="mod">
          <ac:chgData name="Briggs, Quinn" userId="bd4ed5c9-a142-40f7-8e5e-68f389f6aa57" providerId="ADAL" clId="{FA2134D4-EC0D-436C-BF9E-75719F0CB3F0}" dt="2023-09-20T16:02:09.610" v="2965" actId="20577"/>
          <ac:spMkLst>
            <pc:docMk/>
            <pc:sldMk cId="2625129871" sldId="335"/>
            <ac:spMk id="3" creationId="{08D5E132-E465-D9AC-12CD-2A223404D4C4}"/>
          </ac:spMkLst>
        </pc:spChg>
        <pc:spChg chg="add mod">
          <ac:chgData name="Briggs, Quinn" userId="bd4ed5c9-a142-40f7-8e5e-68f389f6aa57" providerId="ADAL" clId="{FA2134D4-EC0D-436C-BF9E-75719F0CB3F0}" dt="2023-09-20T16:01:40.299" v="2938" actId="26606"/>
          <ac:spMkLst>
            <pc:docMk/>
            <pc:sldMk cId="2625129871" sldId="335"/>
            <ac:spMk id="6" creationId="{12E7C668-BBB0-B7D6-187A-177654729FF7}"/>
          </ac:spMkLst>
        </pc:spChg>
        <pc:picChg chg="add mod">
          <ac:chgData name="Briggs, Quinn" userId="bd4ed5c9-a142-40f7-8e5e-68f389f6aa57" providerId="ADAL" clId="{FA2134D4-EC0D-436C-BF9E-75719F0CB3F0}" dt="2023-09-20T16:01:40.299" v="2938" actId="26606"/>
          <ac:picMkLst>
            <pc:docMk/>
            <pc:sldMk cId="2625129871" sldId="335"/>
            <ac:picMk id="5" creationId="{CF226702-E913-7D29-33E5-5F65B015EF81}"/>
          </ac:picMkLst>
        </pc:picChg>
      </pc:sldChg>
      <pc:sldChg chg="del">
        <pc:chgData name="Briggs, Quinn" userId="bd4ed5c9-a142-40f7-8e5e-68f389f6aa57" providerId="ADAL" clId="{FA2134D4-EC0D-436C-BF9E-75719F0CB3F0}" dt="2023-09-20T14:48:55.854" v="0" actId="47"/>
        <pc:sldMkLst>
          <pc:docMk/>
          <pc:sldMk cId="4157366373" sldId="335"/>
        </pc:sldMkLst>
      </pc:sldChg>
      <pc:sldChg chg="del">
        <pc:chgData name="Briggs, Quinn" userId="bd4ed5c9-a142-40f7-8e5e-68f389f6aa57" providerId="ADAL" clId="{FA2134D4-EC0D-436C-BF9E-75719F0CB3F0}" dt="2023-09-20T14:48:55.854" v="0" actId="47"/>
        <pc:sldMkLst>
          <pc:docMk/>
          <pc:sldMk cId="2731596534" sldId="336"/>
        </pc:sldMkLst>
      </pc:sldChg>
      <pc:sldChg chg="addSp modSp new mod setBg">
        <pc:chgData name="Briggs, Quinn" userId="bd4ed5c9-a142-40f7-8e5e-68f389f6aa57" providerId="ADAL" clId="{FA2134D4-EC0D-436C-BF9E-75719F0CB3F0}" dt="2023-09-20T16:08:44.620" v="3061" actId="20577"/>
        <pc:sldMkLst>
          <pc:docMk/>
          <pc:sldMk cId="4260173139" sldId="336"/>
        </pc:sldMkLst>
        <pc:spChg chg="mod">
          <ac:chgData name="Briggs, Quinn" userId="bd4ed5c9-a142-40f7-8e5e-68f389f6aa57" providerId="ADAL" clId="{FA2134D4-EC0D-436C-BF9E-75719F0CB3F0}" dt="2023-09-20T16:03:34.716" v="2983" actId="20577"/>
          <ac:spMkLst>
            <pc:docMk/>
            <pc:sldMk cId="4260173139" sldId="336"/>
            <ac:spMk id="2" creationId="{A78A4473-A47C-38A1-BD74-C65A0B806A51}"/>
          </ac:spMkLst>
        </pc:spChg>
        <pc:spChg chg="mod">
          <ac:chgData name="Briggs, Quinn" userId="bd4ed5c9-a142-40f7-8e5e-68f389f6aa57" providerId="ADAL" clId="{FA2134D4-EC0D-436C-BF9E-75719F0CB3F0}" dt="2023-09-20T16:08:44.620" v="3061" actId="20577"/>
          <ac:spMkLst>
            <pc:docMk/>
            <pc:sldMk cId="4260173139" sldId="336"/>
            <ac:spMk id="3" creationId="{7FDBF06A-F463-A617-DBF9-F425B8C38247}"/>
          </ac:spMkLst>
        </pc:spChg>
        <pc:picChg chg="add mod">
          <ac:chgData name="Briggs, Quinn" userId="bd4ed5c9-a142-40f7-8e5e-68f389f6aa57" providerId="ADAL" clId="{FA2134D4-EC0D-436C-BF9E-75719F0CB3F0}" dt="2023-09-20T16:03:25.555" v="2973" actId="26606"/>
          <ac:picMkLst>
            <pc:docMk/>
            <pc:sldMk cId="4260173139" sldId="336"/>
            <ac:picMk id="5" creationId="{BAF83BF3-2BE7-99BF-D82B-BF0149BB610C}"/>
          </ac:picMkLst>
        </pc:picChg>
      </pc:sldChg>
      <pc:sldChg chg="del">
        <pc:chgData name="Briggs, Quinn" userId="bd4ed5c9-a142-40f7-8e5e-68f389f6aa57" providerId="ADAL" clId="{FA2134D4-EC0D-436C-BF9E-75719F0CB3F0}" dt="2023-09-20T14:49:36.419" v="13" actId="47"/>
        <pc:sldMkLst>
          <pc:docMk/>
          <pc:sldMk cId="814681342" sldId="337"/>
        </pc:sldMkLst>
      </pc:sldChg>
      <pc:sldChg chg="del">
        <pc:chgData name="Briggs, Quinn" userId="bd4ed5c9-a142-40f7-8e5e-68f389f6aa57" providerId="ADAL" clId="{FA2134D4-EC0D-436C-BF9E-75719F0CB3F0}" dt="2023-09-20T14:48:55.854" v="0" actId="47"/>
        <pc:sldMkLst>
          <pc:docMk/>
          <pc:sldMk cId="2037030275" sldId="338"/>
        </pc:sldMkLst>
      </pc:sldChg>
      <pc:sldChg chg="del">
        <pc:chgData name="Briggs, Quinn" userId="bd4ed5c9-a142-40f7-8e5e-68f389f6aa57" providerId="ADAL" clId="{FA2134D4-EC0D-436C-BF9E-75719F0CB3F0}" dt="2023-09-20T14:48:55.854" v="0" actId="47"/>
        <pc:sldMkLst>
          <pc:docMk/>
          <pc:sldMk cId="3640091134" sldId="339"/>
        </pc:sldMkLst>
      </pc:sldChg>
    </pc:docChg>
  </pc:docChgLst>
  <pc:docChgLst>
    <pc:chgData name="Briggs, Quinn" userId="bd4ed5c9-a142-40f7-8e5e-68f389f6aa57" providerId="ADAL" clId="{9821BDEB-505B-4147-B43D-5B551AA0ACE3}"/>
    <pc:docChg chg="undo custSel addSld delSld modSld">
      <pc:chgData name="Briggs, Quinn" userId="bd4ed5c9-a142-40f7-8e5e-68f389f6aa57" providerId="ADAL" clId="{9821BDEB-505B-4147-B43D-5B551AA0ACE3}" dt="2023-09-13T18:40:45.188" v="3190" actId="47"/>
      <pc:docMkLst>
        <pc:docMk/>
      </pc:docMkLst>
      <pc:sldChg chg="addSp delSp modSp mod addAnim">
        <pc:chgData name="Briggs, Quinn" userId="bd4ed5c9-a142-40f7-8e5e-68f389f6aa57" providerId="ADAL" clId="{9821BDEB-505B-4147-B43D-5B551AA0ACE3}" dt="2023-09-13T17:25:02.710" v="3037" actId="26606"/>
        <pc:sldMkLst>
          <pc:docMk/>
          <pc:sldMk cId="387885261" sldId="258"/>
        </pc:sldMkLst>
        <pc:spChg chg="mod">
          <ac:chgData name="Briggs, Quinn" userId="bd4ed5c9-a142-40f7-8e5e-68f389f6aa57" providerId="ADAL" clId="{9821BDEB-505B-4147-B43D-5B551AA0ACE3}" dt="2023-09-13T17:25:02.710" v="3037" actId="26606"/>
          <ac:spMkLst>
            <pc:docMk/>
            <pc:sldMk cId="387885261" sldId="258"/>
            <ac:spMk id="7" creationId="{B785174A-CA08-464A-FA03-DEAC2DD4E7C5}"/>
          </ac:spMkLst>
        </pc:spChg>
        <pc:spChg chg="mod ord">
          <ac:chgData name="Briggs, Quinn" userId="bd4ed5c9-a142-40f7-8e5e-68f389f6aa57" providerId="ADAL" clId="{9821BDEB-505B-4147-B43D-5B551AA0ACE3}" dt="2023-09-13T17:24:59.804" v="3036" actId="20577"/>
          <ac:spMkLst>
            <pc:docMk/>
            <pc:sldMk cId="387885261" sldId="258"/>
            <ac:spMk id="9" creationId="{47945008-5992-DBBE-826F-F6238D9465E6}"/>
          </ac:spMkLst>
        </pc:spChg>
        <pc:spChg chg="del">
          <ac:chgData name="Briggs, Quinn" userId="bd4ed5c9-a142-40f7-8e5e-68f389f6aa57" providerId="ADAL" clId="{9821BDEB-505B-4147-B43D-5B551AA0ACE3}" dt="2023-09-13T17:24:56.720" v="3034" actId="26606"/>
          <ac:spMkLst>
            <pc:docMk/>
            <pc:sldMk cId="387885261" sldId="258"/>
            <ac:spMk id="26" creationId="{11C7711F-3983-4AB1-AFDE-96F7C06514D3}"/>
          </ac:spMkLst>
        </pc:spChg>
        <pc:spChg chg="del">
          <ac:chgData name="Briggs, Quinn" userId="bd4ed5c9-a142-40f7-8e5e-68f389f6aa57" providerId="ADAL" clId="{9821BDEB-505B-4147-B43D-5B551AA0ACE3}" dt="2023-09-13T17:24:56.720" v="3034" actId="26606"/>
          <ac:spMkLst>
            <pc:docMk/>
            <pc:sldMk cId="387885261" sldId="258"/>
            <ac:spMk id="28" creationId="{B3085476-B49E-49ED-87D2-1165E69D2605}"/>
          </ac:spMkLst>
        </pc:spChg>
        <pc:spChg chg="add del">
          <ac:chgData name="Briggs, Quinn" userId="bd4ed5c9-a142-40f7-8e5e-68f389f6aa57" providerId="ADAL" clId="{9821BDEB-505B-4147-B43D-5B551AA0ACE3}" dt="2023-09-13T17:25:02.710" v="3037" actId="26606"/>
          <ac:spMkLst>
            <pc:docMk/>
            <pc:sldMk cId="387885261" sldId="258"/>
            <ac:spMk id="1031" creationId="{22AC0F86-9A78-4E84-A4B4-ADB8B2629A0C}"/>
          </ac:spMkLst>
        </pc:spChg>
        <pc:spChg chg="add del">
          <ac:chgData name="Briggs, Quinn" userId="bd4ed5c9-a142-40f7-8e5e-68f389f6aa57" providerId="ADAL" clId="{9821BDEB-505B-4147-B43D-5B551AA0ACE3}" dt="2023-09-13T17:25:02.710" v="3037" actId="26606"/>
          <ac:spMkLst>
            <pc:docMk/>
            <pc:sldMk cId="387885261" sldId="258"/>
            <ac:spMk id="1039" creationId="{69A54E25-1C05-48E5-A5CC-3778C1D3632D}"/>
          </ac:spMkLst>
        </pc:spChg>
        <pc:spChg chg="add">
          <ac:chgData name="Briggs, Quinn" userId="bd4ed5c9-a142-40f7-8e5e-68f389f6aa57" providerId="ADAL" clId="{9821BDEB-505B-4147-B43D-5B551AA0ACE3}" dt="2023-09-13T17:25:02.710" v="3037" actId="26606"/>
          <ac:spMkLst>
            <pc:docMk/>
            <pc:sldMk cId="387885261" sldId="258"/>
            <ac:spMk id="1054" creationId="{9401732C-37EE-4B98-A709-9530173F3802}"/>
          </ac:spMkLst>
        </pc:spChg>
        <pc:grpChg chg="del">
          <ac:chgData name="Briggs, Quinn" userId="bd4ed5c9-a142-40f7-8e5e-68f389f6aa57" providerId="ADAL" clId="{9821BDEB-505B-4147-B43D-5B551AA0ACE3}" dt="2023-09-13T17:24:56.720" v="3034" actId="26606"/>
          <ac:grpSpMkLst>
            <pc:docMk/>
            <pc:sldMk cId="387885261" sldId="258"/>
            <ac:grpSpMk id="27" creationId="{89BC9D38-9241-4F71-9B45-73827299E4C5}"/>
          </ac:grpSpMkLst>
        </pc:grpChg>
        <pc:grpChg chg="add del">
          <ac:chgData name="Briggs, Quinn" userId="bd4ed5c9-a142-40f7-8e5e-68f389f6aa57" providerId="ADAL" clId="{9821BDEB-505B-4147-B43D-5B551AA0ACE3}" dt="2023-09-13T17:25:02.710" v="3037" actId="26606"/>
          <ac:grpSpMkLst>
            <pc:docMk/>
            <pc:sldMk cId="387885261" sldId="258"/>
            <ac:grpSpMk id="1033" creationId="{4AF78B9E-8BE2-4706-9377-A05FA25ABABF}"/>
          </ac:grpSpMkLst>
        </pc:grpChg>
        <pc:grpChg chg="add">
          <ac:chgData name="Briggs, Quinn" userId="bd4ed5c9-a142-40f7-8e5e-68f389f6aa57" providerId="ADAL" clId="{9821BDEB-505B-4147-B43D-5B551AA0ACE3}" dt="2023-09-13T17:25:02.710" v="3037" actId="26606"/>
          <ac:grpSpMkLst>
            <pc:docMk/>
            <pc:sldMk cId="387885261" sldId="258"/>
            <ac:grpSpMk id="1046" creationId="{749C117F-F390-437B-ADB0-57E87EFF34F5}"/>
          </ac:grpSpMkLst>
        </pc:grpChg>
        <pc:grpChg chg="add">
          <ac:chgData name="Briggs, Quinn" userId="bd4ed5c9-a142-40f7-8e5e-68f389f6aa57" providerId="ADAL" clId="{9821BDEB-505B-4147-B43D-5B551AA0ACE3}" dt="2023-09-13T17:25:02.710" v="3037" actId="26606"/>
          <ac:grpSpMkLst>
            <pc:docMk/>
            <pc:sldMk cId="387885261" sldId="258"/>
            <ac:grpSpMk id="1056" creationId="{654E48C8-2A00-4C54-BC9C-B18EE49E9C13}"/>
          </ac:grpSpMkLst>
        </pc:grpChg>
        <pc:picChg chg="del">
          <ac:chgData name="Briggs, Quinn" userId="bd4ed5c9-a142-40f7-8e5e-68f389f6aa57" providerId="ADAL" clId="{9821BDEB-505B-4147-B43D-5B551AA0ACE3}" dt="2023-09-13T17:23:53.754" v="3031" actId="478"/>
          <ac:picMkLst>
            <pc:docMk/>
            <pc:sldMk cId="387885261" sldId="258"/>
            <ac:picMk id="8" creationId="{2252BDA3-A7D2-2150-568C-98E7B3C65F5F}"/>
          </ac:picMkLst>
        </pc:picChg>
        <pc:picChg chg="add mod">
          <ac:chgData name="Briggs, Quinn" userId="bd4ed5c9-a142-40f7-8e5e-68f389f6aa57" providerId="ADAL" clId="{9821BDEB-505B-4147-B43D-5B551AA0ACE3}" dt="2023-09-13T17:25:02.710" v="3037" actId="26606"/>
          <ac:picMkLst>
            <pc:docMk/>
            <pc:sldMk cId="387885261" sldId="258"/>
            <ac:picMk id="1026" creationId="{B4241AB1-4BF9-5D12-1503-640C7BED0C47}"/>
          </ac:picMkLst>
        </pc:picChg>
        <pc:cxnChg chg="del">
          <ac:chgData name="Briggs, Quinn" userId="bd4ed5c9-a142-40f7-8e5e-68f389f6aa57" providerId="ADAL" clId="{9821BDEB-505B-4147-B43D-5B551AA0ACE3}" dt="2023-09-13T17:24:56.720" v="3034" actId="26606"/>
          <ac:cxnSpMkLst>
            <pc:docMk/>
            <pc:sldMk cId="387885261" sldId="258"/>
            <ac:cxnSpMk id="29" creationId="{59BA5C68-DFCC-4101-8403-F96781CDDD7A}"/>
          </ac:cxnSpMkLst>
        </pc:cxnChg>
        <pc:cxnChg chg="add del">
          <ac:chgData name="Briggs, Quinn" userId="bd4ed5c9-a142-40f7-8e5e-68f389f6aa57" providerId="ADAL" clId="{9821BDEB-505B-4147-B43D-5B551AA0ACE3}" dt="2023-09-13T17:25:02.710" v="3037" actId="26606"/>
          <ac:cxnSpMkLst>
            <pc:docMk/>
            <pc:sldMk cId="387885261" sldId="258"/>
            <ac:cxnSpMk id="1041" creationId="{0E5D0023-B23E-4823-8D72-B07FFF8CAE96}"/>
          </ac:cxnSpMkLst>
        </pc:cxnChg>
        <pc:cxnChg chg="add">
          <ac:chgData name="Briggs, Quinn" userId="bd4ed5c9-a142-40f7-8e5e-68f389f6aa57" providerId="ADAL" clId="{9821BDEB-505B-4147-B43D-5B551AA0ACE3}" dt="2023-09-13T17:25:02.710" v="3037" actId="26606"/>
          <ac:cxnSpMkLst>
            <pc:docMk/>
            <pc:sldMk cId="387885261" sldId="258"/>
            <ac:cxnSpMk id="1052" creationId="{20742BC3-654B-4E41-9A6A-73A42E477639}"/>
          </ac:cxnSpMkLst>
        </pc:cxnChg>
      </pc:sldChg>
      <pc:sldChg chg="del">
        <pc:chgData name="Briggs, Quinn" userId="bd4ed5c9-a142-40f7-8e5e-68f389f6aa57" providerId="ADAL" clId="{9821BDEB-505B-4147-B43D-5B551AA0ACE3}" dt="2023-09-13T15:05:04.299" v="0" actId="47"/>
        <pc:sldMkLst>
          <pc:docMk/>
          <pc:sldMk cId="3221630061" sldId="291"/>
        </pc:sldMkLst>
      </pc:sldChg>
      <pc:sldChg chg="del">
        <pc:chgData name="Briggs, Quinn" userId="bd4ed5c9-a142-40f7-8e5e-68f389f6aa57" providerId="ADAL" clId="{9821BDEB-505B-4147-B43D-5B551AA0ACE3}" dt="2023-09-13T15:05:04.299" v="0" actId="47"/>
        <pc:sldMkLst>
          <pc:docMk/>
          <pc:sldMk cId="3037007145" sldId="293"/>
        </pc:sldMkLst>
      </pc:sldChg>
      <pc:sldChg chg="del">
        <pc:chgData name="Briggs, Quinn" userId="bd4ed5c9-a142-40f7-8e5e-68f389f6aa57" providerId="ADAL" clId="{9821BDEB-505B-4147-B43D-5B551AA0ACE3}" dt="2023-09-13T15:05:04.299" v="0" actId="47"/>
        <pc:sldMkLst>
          <pc:docMk/>
          <pc:sldMk cId="4040558985" sldId="294"/>
        </pc:sldMkLst>
      </pc:sldChg>
      <pc:sldChg chg="del">
        <pc:chgData name="Briggs, Quinn" userId="bd4ed5c9-a142-40f7-8e5e-68f389f6aa57" providerId="ADAL" clId="{9821BDEB-505B-4147-B43D-5B551AA0ACE3}" dt="2023-09-13T15:05:04.299" v="0" actId="47"/>
        <pc:sldMkLst>
          <pc:docMk/>
          <pc:sldMk cId="3170732571" sldId="295"/>
        </pc:sldMkLst>
      </pc:sldChg>
      <pc:sldChg chg="del">
        <pc:chgData name="Briggs, Quinn" userId="bd4ed5c9-a142-40f7-8e5e-68f389f6aa57" providerId="ADAL" clId="{9821BDEB-505B-4147-B43D-5B551AA0ACE3}" dt="2023-09-13T15:05:04.299" v="0" actId="47"/>
        <pc:sldMkLst>
          <pc:docMk/>
          <pc:sldMk cId="3786586010" sldId="296"/>
        </pc:sldMkLst>
      </pc:sldChg>
      <pc:sldChg chg="del">
        <pc:chgData name="Briggs, Quinn" userId="bd4ed5c9-a142-40f7-8e5e-68f389f6aa57" providerId="ADAL" clId="{9821BDEB-505B-4147-B43D-5B551AA0ACE3}" dt="2023-09-13T15:05:04.299" v="0" actId="47"/>
        <pc:sldMkLst>
          <pc:docMk/>
          <pc:sldMk cId="574806816" sldId="297"/>
        </pc:sldMkLst>
      </pc:sldChg>
      <pc:sldChg chg="del">
        <pc:chgData name="Briggs, Quinn" userId="bd4ed5c9-a142-40f7-8e5e-68f389f6aa57" providerId="ADAL" clId="{9821BDEB-505B-4147-B43D-5B551AA0ACE3}" dt="2023-09-13T15:05:04.299" v="0" actId="47"/>
        <pc:sldMkLst>
          <pc:docMk/>
          <pc:sldMk cId="3276650758" sldId="298"/>
        </pc:sldMkLst>
      </pc:sldChg>
      <pc:sldChg chg="del">
        <pc:chgData name="Briggs, Quinn" userId="bd4ed5c9-a142-40f7-8e5e-68f389f6aa57" providerId="ADAL" clId="{9821BDEB-505B-4147-B43D-5B551AA0ACE3}" dt="2023-09-13T15:05:04.299" v="0" actId="47"/>
        <pc:sldMkLst>
          <pc:docMk/>
          <pc:sldMk cId="1209226740" sldId="300"/>
        </pc:sldMkLst>
      </pc:sldChg>
      <pc:sldChg chg="del">
        <pc:chgData name="Briggs, Quinn" userId="bd4ed5c9-a142-40f7-8e5e-68f389f6aa57" providerId="ADAL" clId="{9821BDEB-505B-4147-B43D-5B551AA0ACE3}" dt="2023-09-13T15:05:04.299" v="0" actId="47"/>
        <pc:sldMkLst>
          <pc:docMk/>
          <pc:sldMk cId="39203604" sldId="301"/>
        </pc:sldMkLst>
      </pc:sldChg>
      <pc:sldChg chg="del">
        <pc:chgData name="Briggs, Quinn" userId="bd4ed5c9-a142-40f7-8e5e-68f389f6aa57" providerId="ADAL" clId="{9821BDEB-505B-4147-B43D-5B551AA0ACE3}" dt="2023-09-13T15:05:04.299" v="0" actId="47"/>
        <pc:sldMkLst>
          <pc:docMk/>
          <pc:sldMk cId="3748833527" sldId="302"/>
        </pc:sldMkLst>
      </pc:sldChg>
      <pc:sldChg chg="del">
        <pc:chgData name="Briggs, Quinn" userId="bd4ed5c9-a142-40f7-8e5e-68f389f6aa57" providerId="ADAL" clId="{9821BDEB-505B-4147-B43D-5B551AA0ACE3}" dt="2023-09-13T15:05:04.299" v="0" actId="47"/>
        <pc:sldMkLst>
          <pc:docMk/>
          <pc:sldMk cId="4026345792" sldId="303"/>
        </pc:sldMkLst>
      </pc:sldChg>
      <pc:sldChg chg="del">
        <pc:chgData name="Briggs, Quinn" userId="bd4ed5c9-a142-40f7-8e5e-68f389f6aa57" providerId="ADAL" clId="{9821BDEB-505B-4147-B43D-5B551AA0ACE3}" dt="2023-09-13T15:05:04.299" v="0" actId="47"/>
        <pc:sldMkLst>
          <pc:docMk/>
          <pc:sldMk cId="3858537434" sldId="304"/>
        </pc:sldMkLst>
      </pc:sldChg>
      <pc:sldChg chg="del">
        <pc:chgData name="Briggs, Quinn" userId="bd4ed5c9-a142-40f7-8e5e-68f389f6aa57" providerId="ADAL" clId="{9821BDEB-505B-4147-B43D-5B551AA0ACE3}" dt="2023-09-13T15:05:04.299" v="0" actId="47"/>
        <pc:sldMkLst>
          <pc:docMk/>
          <pc:sldMk cId="4188742810" sldId="305"/>
        </pc:sldMkLst>
      </pc:sldChg>
      <pc:sldChg chg="del">
        <pc:chgData name="Briggs, Quinn" userId="bd4ed5c9-a142-40f7-8e5e-68f389f6aa57" providerId="ADAL" clId="{9821BDEB-505B-4147-B43D-5B551AA0ACE3}" dt="2023-09-13T15:05:04.299" v="0" actId="47"/>
        <pc:sldMkLst>
          <pc:docMk/>
          <pc:sldMk cId="3318545720" sldId="306"/>
        </pc:sldMkLst>
      </pc:sldChg>
      <pc:sldChg chg="addSp delSp modSp mod setBg">
        <pc:chgData name="Briggs, Quinn" userId="bd4ed5c9-a142-40f7-8e5e-68f389f6aa57" providerId="ADAL" clId="{9821BDEB-505B-4147-B43D-5B551AA0ACE3}" dt="2023-09-13T17:20:07.199" v="2772" actId="20577"/>
        <pc:sldMkLst>
          <pc:docMk/>
          <pc:sldMk cId="2880821013" sldId="307"/>
        </pc:sldMkLst>
        <pc:spChg chg="mod">
          <ac:chgData name="Briggs, Quinn" userId="bd4ed5c9-a142-40f7-8e5e-68f389f6aa57" providerId="ADAL" clId="{9821BDEB-505B-4147-B43D-5B551AA0ACE3}" dt="2023-09-13T17:07:45.222" v="2728" actId="26606"/>
          <ac:spMkLst>
            <pc:docMk/>
            <pc:sldMk cId="2880821013" sldId="307"/>
            <ac:spMk id="2" creationId="{D521A1AD-805F-7F27-EE29-B0166867AE11}"/>
          </ac:spMkLst>
        </pc:spChg>
        <pc:spChg chg="del mod">
          <ac:chgData name="Briggs, Quinn" userId="bd4ed5c9-a142-40f7-8e5e-68f389f6aa57" providerId="ADAL" clId="{9821BDEB-505B-4147-B43D-5B551AA0ACE3}" dt="2023-09-13T17:07:45.222" v="2728" actId="26606"/>
          <ac:spMkLst>
            <pc:docMk/>
            <pc:sldMk cId="2880821013" sldId="307"/>
            <ac:spMk id="3" creationId="{0306612C-C4BE-D795-7E95-804AC7A46A04}"/>
          </ac:spMkLst>
        </pc:spChg>
        <pc:spChg chg="add">
          <ac:chgData name="Briggs, Quinn" userId="bd4ed5c9-a142-40f7-8e5e-68f389f6aa57" providerId="ADAL" clId="{9821BDEB-505B-4147-B43D-5B551AA0ACE3}" dt="2023-09-13T17:07:45.222" v="2728" actId="26606"/>
          <ac:spMkLst>
            <pc:docMk/>
            <pc:sldMk cId="2880821013" sldId="307"/>
            <ac:spMk id="9" creationId="{52BE4420-3B5F-4549-8B4A-77855B8215EC}"/>
          </ac:spMkLst>
        </pc:spChg>
        <pc:spChg chg="add">
          <ac:chgData name="Briggs, Quinn" userId="bd4ed5c9-a142-40f7-8e5e-68f389f6aa57" providerId="ADAL" clId="{9821BDEB-505B-4147-B43D-5B551AA0ACE3}" dt="2023-09-13T17:07:45.222" v="2728" actId="26606"/>
          <ac:spMkLst>
            <pc:docMk/>
            <pc:sldMk cId="2880821013" sldId="307"/>
            <ac:spMk id="11" creationId="{A75876F6-95D4-48CB-8E3E-4401A96E25A4}"/>
          </ac:spMkLst>
        </pc:spChg>
        <pc:spChg chg="add">
          <ac:chgData name="Briggs, Quinn" userId="bd4ed5c9-a142-40f7-8e5e-68f389f6aa57" providerId="ADAL" clId="{9821BDEB-505B-4147-B43D-5B551AA0ACE3}" dt="2023-09-13T17:07:45.222" v="2728" actId="26606"/>
          <ac:spMkLst>
            <pc:docMk/>
            <pc:sldMk cId="2880821013" sldId="307"/>
            <ac:spMk id="13" creationId="{D1B84719-90BB-4D0C-92D8-61DC5512B34B}"/>
          </ac:spMkLst>
        </pc:spChg>
        <pc:spChg chg="add">
          <ac:chgData name="Briggs, Quinn" userId="bd4ed5c9-a142-40f7-8e5e-68f389f6aa57" providerId="ADAL" clId="{9821BDEB-505B-4147-B43D-5B551AA0ACE3}" dt="2023-09-13T17:07:45.222" v="2728" actId="26606"/>
          <ac:spMkLst>
            <pc:docMk/>
            <pc:sldMk cId="2880821013" sldId="307"/>
            <ac:spMk id="15" creationId="{7B407EC4-5D16-4845-9840-4E28622B6568}"/>
          </ac:spMkLst>
        </pc:spChg>
        <pc:graphicFrameChg chg="add mod">
          <ac:chgData name="Briggs, Quinn" userId="bd4ed5c9-a142-40f7-8e5e-68f389f6aa57" providerId="ADAL" clId="{9821BDEB-505B-4147-B43D-5B551AA0ACE3}" dt="2023-09-13T17:20:07.199" v="2772" actId="20577"/>
          <ac:graphicFrameMkLst>
            <pc:docMk/>
            <pc:sldMk cId="2880821013" sldId="307"/>
            <ac:graphicFrameMk id="5" creationId="{18152F32-7CDC-047D-8687-C6FB9BA5E036}"/>
          </ac:graphicFrameMkLst>
        </pc:graphicFrameChg>
      </pc:sldChg>
      <pc:sldChg chg="addSp delSp modSp new mod setBg">
        <pc:chgData name="Briggs, Quinn" userId="bd4ed5c9-a142-40f7-8e5e-68f389f6aa57" providerId="ADAL" clId="{9821BDEB-505B-4147-B43D-5B551AA0ACE3}" dt="2023-09-13T16:23:12.608" v="2273" actId="20577"/>
        <pc:sldMkLst>
          <pc:docMk/>
          <pc:sldMk cId="2406511063" sldId="308"/>
        </pc:sldMkLst>
        <pc:spChg chg="mod">
          <ac:chgData name="Briggs, Quinn" userId="bd4ed5c9-a142-40f7-8e5e-68f389f6aa57" providerId="ADAL" clId="{9821BDEB-505B-4147-B43D-5B551AA0ACE3}" dt="2023-09-13T15:11:42.755" v="109" actId="26606"/>
          <ac:spMkLst>
            <pc:docMk/>
            <pc:sldMk cId="2406511063" sldId="308"/>
            <ac:spMk id="2" creationId="{C5C788E2-4484-C6CE-3424-B011A91E064A}"/>
          </ac:spMkLst>
        </pc:spChg>
        <pc:spChg chg="mod ord">
          <ac:chgData name="Briggs, Quinn" userId="bd4ed5c9-a142-40f7-8e5e-68f389f6aa57" providerId="ADAL" clId="{9821BDEB-505B-4147-B43D-5B551AA0ACE3}" dt="2023-09-13T16:23:12.608" v="2273" actId="20577"/>
          <ac:spMkLst>
            <pc:docMk/>
            <pc:sldMk cId="2406511063" sldId="308"/>
            <ac:spMk id="3" creationId="{F6CB2671-B852-D135-D89E-04BC2EAFBE2F}"/>
          </ac:spMkLst>
        </pc:spChg>
        <pc:spChg chg="add del">
          <ac:chgData name="Briggs, Quinn" userId="bd4ed5c9-a142-40f7-8e5e-68f389f6aa57" providerId="ADAL" clId="{9821BDEB-505B-4147-B43D-5B551AA0ACE3}" dt="2023-09-13T15:11:42.755" v="109" actId="26606"/>
          <ac:spMkLst>
            <pc:docMk/>
            <pc:sldMk cId="2406511063" sldId="308"/>
            <ac:spMk id="10" creationId="{22AC0F86-9A78-4E84-A4B4-ADB8B2629A0C}"/>
          </ac:spMkLst>
        </pc:spChg>
        <pc:spChg chg="add del">
          <ac:chgData name="Briggs, Quinn" userId="bd4ed5c9-a142-40f7-8e5e-68f389f6aa57" providerId="ADAL" clId="{9821BDEB-505B-4147-B43D-5B551AA0ACE3}" dt="2023-09-13T15:11:42.755" v="109" actId="26606"/>
          <ac:spMkLst>
            <pc:docMk/>
            <pc:sldMk cId="2406511063" sldId="308"/>
            <ac:spMk id="18" creationId="{69A54E25-1C05-48E5-A5CC-3778C1D3632D}"/>
          </ac:spMkLst>
        </pc:spChg>
        <pc:spChg chg="add">
          <ac:chgData name="Briggs, Quinn" userId="bd4ed5c9-a142-40f7-8e5e-68f389f6aa57" providerId="ADAL" clId="{9821BDEB-505B-4147-B43D-5B551AA0ACE3}" dt="2023-09-13T15:11:42.755" v="109" actId="26606"/>
          <ac:spMkLst>
            <pc:docMk/>
            <pc:sldMk cId="2406511063" sldId="308"/>
            <ac:spMk id="33" creationId="{9F1F6E2E-E2E7-4689-9E5D-51F37CBE4127}"/>
          </ac:spMkLst>
        </pc:spChg>
        <pc:spChg chg="add">
          <ac:chgData name="Briggs, Quinn" userId="bd4ed5c9-a142-40f7-8e5e-68f389f6aa57" providerId="ADAL" clId="{9821BDEB-505B-4147-B43D-5B551AA0ACE3}" dt="2023-09-13T15:11:42.755" v="109" actId="26606"/>
          <ac:spMkLst>
            <pc:docMk/>
            <pc:sldMk cId="2406511063" sldId="308"/>
            <ac:spMk id="41" creationId="{7731DD8B-7A0A-47A0-BF6B-EBB4F9709B91}"/>
          </ac:spMkLst>
        </pc:spChg>
        <pc:grpChg chg="add del">
          <ac:chgData name="Briggs, Quinn" userId="bd4ed5c9-a142-40f7-8e5e-68f389f6aa57" providerId="ADAL" clId="{9821BDEB-505B-4147-B43D-5B551AA0ACE3}" dt="2023-09-13T15:11:42.755" v="109" actId="26606"/>
          <ac:grpSpMkLst>
            <pc:docMk/>
            <pc:sldMk cId="2406511063" sldId="308"/>
            <ac:grpSpMk id="12" creationId="{4AF78B9E-8BE2-4706-9377-A05FA25ABABF}"/>
          </ac:grpSpMkLst>
        </pc:grpChg>
        <pc:grpChg chg="add">
          <ac:chgData name="Briggs, Quinn" userId="bd4ed5c9-a142-40f7-8e5e-68f389f6aa57" providerId="ADAL" clId="{9821BDEB-505B-4147-B43D-5B551AA0ACE3}" dt="2023-09-13T15:11:42.755" v="109" actId="26606"/>
          <ac:grpSpMkLst>
            <pc:docMk/>
            <pc:sldMk cId="2406511063" sldId="308"/>
            <ac:grpSpMk id="25" creationId="{03E8C8A2-D2DA-42F8-84AA-AC5AB4251D29}"/>
          </ac:grpSpMkLst>
        </pc:grpChg>
        <pc:grpChg chg="add">
          <ac:chgData name="Briggs, Quinn" userId="bd4ed5c9-a142-40f7-8e5e-68f389f6aa57" providerId="ADAL" clId="{9821BDEB-505B-4147-B43D-5B551AA0ACE3}" dt="2023-09-13T15:11:42.755" v="109" actId="26606"/>
          <ac:grpSpMkLst>
            <pc:docMk/>
            <pc:sldMk cId="2406511063" sldId="308"/>
            <ac:grpSpMk id="35" creationId="{BB728A18-FF26-43E9-AF31-9608EBA3D5C7}"/>
          </ac:grpSpMkLst>
        </pc:grpChg>
        <pc:picChg chg="add mod ord">
          <ac:chgData name="Briggs, Quinn" userId="bd4ed5c9-a142-40f7-8e5e-68f389f6aa57" providerId="ADAL" clId="{9821BDEB-505B-4147-B43D-5B551AA0ACE3}" dt="2023-09-13T15:11:42.755" v="109" actId="26606"/>
          <ac:picMkLst>
            <pc:docMk/>
            <pc:sldMk cId="2406511063" sldId="308"/>
            <ac:picMk id="5" creationId="{5EF6A15E-EBB3-208B-A368-0346DD924D7C}"/>
          </ac:picMkLst>
        </pc:picChg>
        <pc:cxnChg chg="add del">
          <ac:chgData name="Briggs, Quinn" userId="bd4ed5c9-a142-40f7-8e5e-68f389f6aa57" providerId="ADAL" clId="{9821BDEB-505B-4147-B43D-5B551AA0ACE3}" dt="2023-09-13T15:11:42.755" v="109" actId="26606"/>
          <ac:cxnSpMkLst>
            <pc:docMk/>
            <pc:sldMk cId="2406511063" sldId="308"/>
            <ac:cxnSpMk id="20" creationId="{0E5D0023-B23E-4823-8D72-B07FFF8CAE96}"/>
          </ac:cxnSpMkLst>
        </pc:cxnChg>
        <pc:cxnChg chg="add">
          <ac:chgData name="Briggs, Quinn" userId="bd4ed5c9-a142-40f7-8e5e-68f389f6aa57" providerId="ADAL" clId="{9821BDEB-505B-4147-B43D-5B551AA0ACE3}" dt="2023-09-13T15:11:42.755" v="109" actId="26606"/>
          <ac:cxnSpMkLst>
            <pc:docMk/>
            <pc:sldMk cId="2406511063" sldId="308"/>
            <ac:cxnSpMk id="31" creationId="{0DFD28A6-39F3-425F-8050-E5BF1B4523B2}"/>
          </ac:cxnSpMkLst>
        </pc:cxnChg>
        <pc:cxnChg chg="add">
          <ac:chgData name="Briggs, Quinn" userId="bd4ed5c9-a142-40f7-8e5e-68f389f6aa57" providerId="ADAL" clId="{9821BDEB-505B-4147-B43D-5B551AA0ACE3}" dt="2023-09-13T15:11:42.755" v="109" actId="26606"/>
          <ac:cxnSpMkLst>
            <pc:docMk/>
            <pc:sldMk cId="2406511063" sldId="308"/>
            <ac:cxnSpMk id="43" creationId="{10A370BF-9768-4FA0-8887-C3777F3A9C9C}"/>
          </ac:cxnSpMkLst>
        </pc:cxnChg>
      </pc:sldChg>
      <pc:sldChg chg="modSp new mod modAnim">
        <pc:chgData name="Briggs, Quinn" userId="bd4ed5c9-a142-40f7-8e5e-68f389f6aa57" providerId="ADAL" clId="{9821BDEB-505B-4147-B43D-5B551AA0ACE3}" dt="2023-09-13T17:08:21.988" v="2732"/>
        <pc:sldMkLst>
          <pc:docMk/>
          <pc:sldMk cId="246349247" sldId="309"/>
        </pc:sldMkLst>
        <pc:spChg chg="mod">
          <ac:chgData name="Briggs, Quinn" userId="bd4ed5c9-a142-40f7-8e5e-68f389f6aa57" providerId="ADAL" clId="{9821BDEB-505B-4147-B43D-5B551AA0ACE3}" dt="2023-09-13T15:16:14.058" v="134" actId="20577"/>
          <ac:spMkLst>
            <pc:docMk/>
            <pc:sldMk cId="246349247" sldId="309"/>
            <ac:spMk id="2" creationId="{C8E5C377-4C8C-7FA6-8D7D-8EAD06C1966E}"/>
          </ac:spMkLst>
        </pc:spChg>
        <pc:spChg chg="mod">
          <ac:chgData name="Briggs, Quinn" userId="bd4ed5c9-a142-40f7-8e5e-68f389f6aa57" providerId="ADAL" clId="{9821BDEB-505B-4147-B43D-5B551AA0ACE3}" dt="2023-09-13T15:46:23.801" v="1050" actId="20577"/>
          <ac:spMkLst>
            <pc:docMk/>
            <pc:sldMk cId="246349247" sldId="309"/>
            <ac:spMk id="3" creationId="{3F04A268-B1D2-629E-46E2-A9A2EA61BC35}"/>
          </ac:spMkLst>
        </pc:spChg>
      </pc:sldChg>
      <pc:sldChg chg="modSp new mod">
        <pc:chgData name="Briggs, Quinn" userId="bd4ed5c9-a142-40f7-8e5e-68f389f6aa57" providerId="ADAL" clId="{9821BDEB-505B-4147-B43D-5B551AA0ACE3}" dt="2023-09-13T15:38:42.205" v="286" actId="27636"/>
        <pc:sldMkLst>
          <pc:docMk/>
          <pc:sldMk cId="3808193724" sldId="310"/>
        </pc:sldMkLst>
        <pc:spChg chg="mod">
          <ac:chgData name="Briggs, Quinn" userId="bd4ed5c9-a142-40f7-8e5e-68f389f6aa57" providerId="ADAL" clId="{9821BDEB-505B-4147-B43D-5B551AA0ACE3}" dt="2023-09-13T15:32:35.494" v="266" actId="20577"/>
          <ac:spMkLst>
            <pc:docMk/>
            <pc:sldMk cId="3808193724" sldId="310"/>
            <ac:spMk id="2" creationId="{84F8481E-B5AE-F782-70DF-047FBF803B0E}"/>
          </ac:spMkLst>
        </pc:spChg>
        <pc:spChg chg="mod">
          <ac:chgData name="Briggs, Quinn" userId="bd4ed5c9-a142-40f7-8e5e-68f389f6aa57" providerId="ADAL" clId="{9821BDEB-505B-4147-B43D-5B551AA0ACE3}" dt="2023-09-13T15:38:42.205" v="286" actId="27636"/>
          <ac:spMkLst>
            <pc:docMk/>
            <pc:sldMk cId="3808193724" sldId="310"/>
            <ac:spMk id="3" creationId="{876D68F3-C389-29AB-87EA-B8688BF4AA66}"/>
          </ac:spMkLst>
        </pc:spChg>
      </pc:sldChg>
      <pc:sldChg chg="modSp new mod">
        <pc:chgData name="Briggs, Quinn" userId="bd4ed5c9-a142-40f7-8e5e-68f389f6aa57" providerId="ADAL" clId="{9821BDEB-505B-4147-B43D-5B551AA0ACE3}" dt="2023-09-13T15:35:39.440" v="273"/>
        <pc:sldMkLst>
          <pc:docMk/>
          <pc:sldMk cId="3628510699" sldId="311"/>
        </pc:sldMkLst>
        <pc:spChg chg="mod">
          <ac:chgData name="Briggs, Quinn" userId="bd4ed5c9-a142-40f7-8e5e-68f389f6aa57" providerId="ADAL" clId="{9821BDEB-505B-4147-B43D-5B551AA0ACE3}" dt="2023-09-13T15:35:04.408" v="272"/>
          <ac:spMkLst>
            <pc:docMk/>
            <pc:sldMk cId="3628510699" sldId="311"/>
            <ac:spMk id="2" creationId="{5843798A-699C-E154-63D3-EA0ECF305BA4}"/>
          </ac:spMkLst>
        </pc:spChg>
        <pc:spChg chg="mod">
          <ac:chgData name="Briggs, Quinn" userId="bd4ed5c9-a142-40f7-8e5e-68f389f6aa57" providerId="ADAL" clId="{9821BDEB-505B-4147-B43D-5B551AA0ACE3}" dt="2023-09-13T15:35:39.440" v="273"/>
          <ac:spMkLst>
            <pc:docMk/>
            <pc:sldMk cId="3628510699" sldId="311"/>
            <ac:spMk id="3" creationId="{B9FE6181-48BB-5A87-04A4-08AA04F7984B}"/>
          </ac:spMkLst>
        </pc:spChg>
      </pc:sldChg>
      <pc:sldChg chg="modSp add mod">
        <pc:chgData name="Briggs, Quinn" userId="bd4ed5c9-a142-40f7-8e5e-68f389f6aa57" providerId="ADAL" clId="{9821BDEB-505B-4147-B43D-5B551AA0ACE3}" dt="2023-09-13T15:36:19.849" v="284" actId="27636"/>
        <pc:sldMkLst>
          <pc:docMk/>
          <pc:sldMk cId="4148445350" sldId="312"/>
        </pc:sldMkLst>
        <pc:spChg chg="mod">
          <ac:chgData name="Briggs, Quinn" userId="bd4ed5c9-a142-40f7-8e5e-68f389f6aa57" providerId="ADAL" clId="{9821BDEB-505B-4147-B43D-5B551AA0ACE3}" dt="2023-09-13T15:36:19.849" v="284" actId="27636"/>
          <ac:spMkLst>
            <pc:docMk/>
            <pc:sldMk cId="4148445350" sldId="312"/>
            <ac:spMk id="3" creationId="{876D68F3-C389-29AB-87EA-B8688BF4AA66}"/>
          </ac:spMkLst>
        </pc:spChg>
      </pc:sldChg>
      <pc:sldChg chg="modSp new mod modAnim">
        <pc:chgData name="Briggs, Quinn" userId="bd4ed5c9-a142-40f7-8e5e-68f389f6aa57" providerId="ADAL" clId="{9821BDEB-505B-4147-B43D-5B551AA0ACE3}" dt="2023-09-13T15:47:43.980" v="1126" actId="20577"/>
        <pc:sldMkLst>
          <pc:docMk/>
          <pc:sldMk cId="2102281476" sldId="313"/>
        </pc:sldMkLst>
        <pc:spChg chg="mod">
          <ac:chgData name="Briggs, Quinn" userId="bd4ed5c9-a142-40f7-8e5e-68f389f6aa57" providerId="ADAL" clId="{9821BDEB-505B-4147-B43D-5B551AA0ACE3}" dt="2023-09-13T15:42:29.673" v="479" actId="20577"/>
          <ac:spMkLst>
            <pc:docMk/>
            <pc:sldMk cId="2102281476" sldId="313"/>
            <ac:spMk id="2" creationId="{9B6FDFD0-7E2A-9981-0967-69A2ACD6517E}"/>
          </ac:spMkLst>
        </pc:spChg>
        <pc:spChg chg="mod">
          <ac:chgData name="Briggs, Quinn" userId="bd4ed5c9-a142-40f7-8e5e-68f389f6aa57" providerId="ADAL" clId="{9821BDEB-505B-4147-B43D-5B551AA0ACE3}" dt="2023-09-13T15:47:43.980" v="1126" actId="20577"/>
          <ac:spMkLst>
            <pc:docMk/>
            <pc:sldMk cId="2102281476" sldId="313"/>
            <ac:spMk id="3" creationId="{17A5079E-7DCB-9AFB-D89F-66583B1841E3}"/>
          </ac:spMkLst>
        </pc:spChg>
      </pc:sldChg>
      <pc:sldChg chg="modSp new del mod">
        <pc:chgData name="Briggs, Quinn" userId="bd4ed5c9-a142-40f7-8e5e-68f389f6aa57" providerId="ADAL" clId="{9821BDEB-505B-4147-B43D-5B551AA0ACE3}" dt="2023-09-13T15:40:40.904" v="307" actId="47"/>
        <pc:sldMkLst>
          <pc:docMk/>
          <pc:sldMk cId="3652870092" sldId="313"/>
        </pc:sldMkLst>
        <pc:spChg chg="mod">
          <ac:chgData name="Briggs, Quinn" userId="bd4ed5c9-a142-40f7-8e5e-68f389f6aa57" providerId="ADAL" clId="{9821BDEB-505B-4147-B43D-5B551AA0ACE3}" dt="2023-09-13T15:40:27.360" v="296" actId="20577"/>
          <ac:spMkLst>
            <pc:docMk/>
            <pc:sldMk cId="3652870092" sldId="313"/>
            <ac:spMk id="2" creationId="{9DF966A4-4883-1F71-0C48-12C57ED4EB77}"/>
          </ac:spMkLst>
        </pc:spChg>
        <pc:spChg chg="mod">
          <ac:chgData name="Briggs, Quinn" userId="bd4ed5c9-a142-40f7-8e5e-68f389f6aa57" providerId="ADAL" clId="{9821BDEB-505B-4147-B43D-5B551AA0ACE3}" dt="2023-09-13T15:40:37.897" v="306" actId="6549"/>
          <ac:spMkLst>
            <pc:docMk/>
            <pc:sldMk cId="3652870092" sldId="313"/>
            <ac:spMk id="3" creationId="{C47B255E-1A45-1146-4FB2-8BC6BDC22991}"/>
          </ac:spMkLst>
        </pc:spChg>
      </pc:sldChg>
      <pc:sldChg chg="modSp new mod modAnim">
        <pc:chgData name="Briggs, Quinn" userId="bd4ed5c9-a142-40f7-8e5e-68f389f6aa57" providerId="ADAL" clId="{9821BDEB-505B-4147-B43D-5B551AA0ACE3}" dt="2023-09-13T15:44:47.116" v="899"/>
        <pc:sldMkLst>
          <pc:docMk/>
          <pc:sldMk cId="3977187905" sldId="314"/>
        </pc:sldMkLst>
        <pc:spChg chg="mod">
          <ac:chgData name="Briggs, Quinn" userId="bd4ed5c9-a142-40f7-8e5e-68f389f6aa57" providerId="ADAL" clId="{9821BDEB-505B-4147-B43D-5B551AA0ACE3}" dt="2023-09-13T15:43:02.776" v="608" actId="20577"/>
          <ac:spMkLst>
            <pc:docMk/>
            <pc:sldMk cId="3977187905" sldId="314"/>
            <ac:spMk id="2" creationId="{6151E23E-C14B-9946-D475-C30114CE9DBA}"/>
          </ac:spMkLst>
        </pc:spChg>
        <pc:spChg chg="mod">
          <ac:chgData name="Briggs, Quinn" userId="bd4ed5c9-a142-40f7-8e5e-68f389f6aa57" providerId="ADAL" clId="{9821BDEB-505B-4147-B43D-5B551AA0ACE3}" dt="2023-09-13T15:43:47.281" v="812" actId="20577"/>
          <ac:spMkLst>
            <pc:docMk/>
            <pc:sldMk cId="3977187905" sldId="314"/>
            <ac:spMk id="3" creationId="{7C879C9C-75F4-9095-1443-E21A540A1DDF}"/>
          </ac:spMkLst>
        </pc:spChg>
      </pc:sldChg>
      <pc:sldChg chg="modSp new mod modAnim">
        <pc:chgData name="Briggs, Quinn" userId="bd4ed5c9-a142-40f7-8e5e-68f389f6aa57" providerId="ADAL" clId="{9821BDEB-505B-4147-B43D-5B551AA0ACE3}" dt="2023-09-13T15:45:12.795" v="969"/>
        <pc:sldMkLst>
          <pc:docMk/>
          <pc:sldMk cId="660636656" sldId="315"/>
        </pc:sldMkLst>
        <pc:spChg chg="mod">
          <ac:chgData name="Briggs, Quinn" userId="bd4ed5c9-a142-40f7-8e5e-68f389f6aa57" providerId="ADAL" clId="{9821BDEB-505B-4147-B43D-5B551AA0ACE3}" dt="2023-09-13T15:44:14.234" v="822" actId="20577"/>
          <ac:spMkLst>
            <pc:docMk/>
            <pc:sldMk cId="660636656" sldId="315"/>
            <ac:spMk id="2" creationId="{D865C3EF-2C72-45CB-D9EE-40795635443A}"/>
          </ac:spMkLst>
        </pc:spChg>
        <pc:spChg chg="mod">
          <ac:chgData name="Briggs, Quinn" userId="bd4ed5c9-a142-40f7-8e5e-68f389f6aa57" providerId="ADAL" clId="{9821BDEB-505B-4147-B43D-5B551AA0ACE3}" dt="2023-09-13T15:45:10.737" v="968" actId="20577"/>
          <ac:spMkLst>
            <pc:docMk/>
            <pc:sldMk cId="660636656" sldId="315"/>
            <ac:spMk id="3" creationId="{E93CF050-223E-0A01-E658-BB797C14B4D3}"/>
          </ac:spMkLst>
        </pc:spChg>
      </pc:sldChg>
      <pc:sldChg chg="modSp new del mod">
        <pc:chgData name="Briggs, Quinn" userId="bd4ed5c9-a142-40f7-8e5e-68f389f6aa57" providerId="ADAL" clId="{9821BDEB-505B-4147-B43D-5B551AA0ACE3}" dt="2023-09-13T15:58:07.443" v="1366" actId="47"/>
        <pc:sldMkLst>
          <pc:docMk/>
          <pc:sldMk cId="798538891" sldId="316"/>
        </pc:sldMkLst>
        <pc:spChg chg="mod">
          <ac:chgData name="Briggs, Quinn" userId="bd4ed5c9-a142-40f7-8e5e-68f389f6aa57" providerId="ADAL" clId="{9821BDEB-505B-4147-B43D-5B551AA0ACE3}" dt="2023-09-13T15:49:25.376" v="1147" actId="20577"/>
          <ac:spMkLst>
            <pc:docMk/>
            <pc:sldMk cId="798538891" sldId="316"/>
            <ac:spMk id="2" creationId="{28645893-C2F2-0F76-93C5-5EB08A01984F}"/>
          </ac:spMkLst>
        </pc:spChg>
        <pc:spChg chg="mod">
          <ac:chgData name="Briggs, Quinn" userId="bd4ed5c9-a142-40f7-8e5e-68f389f6aa57" providerId="ADAL" clId="{9821BDEB-505B-4147-B43D-5B551AA0ACE3}" dt="2023-09-13T15:51:26.787" v="1259" actId="113"/>
          <ac:spMkLst>
            <pc:docMk/>
            <pc:sldMk cId="798538891" sldId="316"/>
            <ac:spMk id="3" creationId="{ACCA5E67-4776-B808-3BDF-F92EFBD54A42}"/>
          </ac:spMkLst>
        </pc:spChg>
      </pc:sldChg>
      <pc:sldChg chg="addSp delSp modSp new mod setBg">
        <pc:chgData name="Briggs, Quinn" userId="bd4ed5c9-a142-40f7-8e5e-68f389f6aa57" providerId="ADAL" clId="{9821BDEB-505B-4147-B43D-5B551AA0ACE3}" dt="2023-09-13T16:24:10.385" v="2279" actId="26606"/>
        <pc:sldMkLst>
          <pc:docMk/>
          <pc:sldMk cId="2586696363" sldId="316"/>
        </pc:sldMkLst>
        <pc:spChg chg="add del">
          <ac:chgData name="Briggs, Quinn" userId="bd4ed5c9-a142-40f7-8e5e-68f389f6aa57" providerId="ADAL" clId="{9821BDEB-505B-4147-B43D-5B551AA0ACE3}" dt="2023-09-13T16:24:10.385" v="2279" actId="26606"/>
          <ac:spMkLst>
            <pc:docMk/>
            <pc:sldMk cId="2586696363" sldId="316"/>
            <ac:spMk id="8" creationId="{544958B8-57B6-4B37-8A18-D54A32EC2D37}"/>
          </ac:spMkLst>
        </pc:spChg>
        <pc:spChg chg="add del">
          <ac:chgData name="Briggs, Quinn" userId="bd4ed5c9-a142-40f7-8e5e-68f389f6aa57" providerId="ADAL" clId="{9821BDEB-505B-4147-B43D-5B551AA0ACE3}" dt="2023-09-13T16:24:10.385" v="2279" actId="26606"/>
          <ac:spMkLst>
            <pc:docMk/>
            <pc:sldMk cId="2586696363" sldId="316"/>
            <ac:spMk id="10" creationId="{B7E4A740-3A69-42A5-8AC0-3905D518F419}"/>
          </ac:spMkLst>
        </pc:spChg>
        <pc:spChg chg="add del">
          <ac:chgData name="Briggs, Quinn" userId="bd4ed5c9-a142-40f7-8e5e-68f389f6aa57" providerId="ADAL" clId="{9821BDEB-505B-4147-B43D-5B551AA0ACE3}" dt="2023-09-13T16:24:10.385" v="2279" actId="26606"/>
          <ac:spMkLst>
            <pc:docMk/>
            <pc:sldMk cId="2586696363" sldId="316"/>
            <ac:spMk id="18" creationId="{23E3CED3-8830-45C9-8D6C-F4ECADD4F114}"/>
          </ac:spMkLst>
        </pc:spChg>
        <pc:spChg chg="add del">
          <ac:chgData name="Briggs, Quinn" userId="bd4ed5c9-a142-40f7-8e5e-68f389f6aa57" providerId="ADAL" clId="{9821BDEB-505B-4147-B43D-5B551AA0ACE3}" dt="2023-09-13T16:24:10.385" v="2279" actId="26606"/>
          <ac:spMkLst>
            <pc:docMk/>
            <pc:sldMk cId="2586696363" sldId="316"/>
            <ac:spMk id="19" creationId="{66F2D62A-C66C-42DF-8C05-99B0B1A8BED0}"/>
          </ac:spMkLst>
        </pc:spChg>
        <pc:spChg chg="add del">
          <ac:chgData name="Briggs, Quinn" userId="bd4ed5c9-a142-40f7-8e5e-68f389f6aa57" providerId="ADAL" clId="{9821BDEB-505B-4147-B43D-5B551AA0ACE3}" dt="2023-09-13T16:24:07.995" v="2277" actId="26606"/>
          <ac:spMkLst>
            <pc:docMk/>
            <pc:sldMk cId="2586696363" sldId="316"/>
            <ac:spMk id="21" creationId="{DEB4B82D-A989-40D8-A457-F1D9C0345509}"/>
          </ac:spMkLst>
        </pc:spChg>
        <pc:grpChg chg="add del">
          <ac:chgData name="Briggs, Quinn" userId="bd4ed5c9-a142-40f7-8e5e-68f389f6aa57" providerId="ADAL" clId="{9821BDEB-505B-4147-B43D-5B551AA0ACE3}" dt="2023-09-13T16:24:10.385" v="2279" actId="26606"/>
          <ac:grpSpMkLst>
            <pc:docMk/>
            <pc:sldMk cId="2586696363" sldId="316"/>
            <ac:grpSpMk id="12" creationId="{8283C010-53D7-404B-9300-DB1BAE1EAE91}"/>
          </ac:grpSpMkLst>
        </pc:grpChg>
        <pc:grpChg chg="add del">
          <ac:chgData name="Briggs, Quinn" userId="bd4ed5c9-a142-40f7-8e5e-68f389f6aa57" providerId="ADAL" clId="{9821BDEB-505B-4147-B43D-5B551AA0ACE3}" dt="2023-09-13T16:24:07.995" v="2277" actId="26606"/>
          <ac:grpSpMkLst>
            <pc:docMk/>
            <pc:sldMk cId="2586696363" sldId="316"/>
            <ac:grpSpMk id="25" creationId="{67034349-EB95-4DEC-941A-A5BEB23CCC1B}"/>
          </ac:grpSpMkLst>
        </pc:grpChg>
        <pc:picChg chg="add mod">
          <ac:chgData name="Briggs, Quinn" userId="bd4ed5c9-a142-40f7-8e5e-68f389f6aa57" providerId="ADAL" clId="{9821BDEB-505B-4147-B43D-5B551AA0ACE3}" dt="2023-09-13T16:24:10.385" v="2279" actId="26606"/>
          <ac:picMkLst>
            <pc:docMk/>
            <pc:sldMk cId="2586696363" sldId="316"/>
            <ac:picMk id="3" creationId="{A13EDA2B-724D-8845-280A-AE26F5E3EA93}"/>
          </ac:picMkLst>
        </pc:picChg>
        <pc:picChg chg="add del">
          <ac:chgData name="Briggs, Quinn" userId="bd4ed5c9-a142-40f7-8e5e-68f389f6aa57" providerId="ADAL" clId="{9821BDEB-505B-4147-B43D-5B551AA0ACE3}" dt="2023-09-13T16:24:07.995" v="2277" actId="26606"/>
          <ac:picMkLst>
            <pc:docMk/>
            <pc:sldMk cId="2586696363" sldId="316"/>
            <ac:picMk id="23" creationId="{14E99EC7-4ECA-46FD-A4EE-C28A8AC67373}"/>
          </ac:picMkLst>
        </pc:picChg>
      </pc:sldChg>
      <pc:sldChg chg="modSp new mod">
        <pc:chgData name="Briggs, Quinn" userId="bd4ed5c9-a142-40f7-8e5e-68f389f6aa57" providerId="ADAL" clId="{9821BDEB-505B-4147-B43D-5B551AA0ACE3}" dt="2023-09-13T16:06:56.782" v="1397" actId="20577"/>
        <pc:sldMkLst>
          <pc:docMk/>
          <pc:sldMk cId="270628480" sldId="317"/>
        </pc:sldMkLst>
        <pc:spChg chg="mod">
          <ac:chgData name="Briggs, Quinn" userId="bd4ed5c9-a142-40f7-8e5e-68f389f6aa57" providerId="ADAL" clId="{9821BDEB-505B-4147-B43D-5B551AA0ACE3}" dt="2023-09-13T16:04:16.779" v="1372"/>
          <ac:spMkLst>
            <pc:docMk/>
            <pc:sldMk cId="270628480" sldId="317"/>
            <ac:spMk id="2" creationId="{AED5F62E-CDF5-3538-D923-B07EBEF509E9}"/>
          </ac:spMkLst>
        </pc:spChg>
        <pc:spChg chg="mod">
          <ac:chgData name="Briggs, Quinn" userId="bd4ed5c9-a142-40f7-8e5e-68f389f6aa57" providerId="ADAL" clId="{9821BDEB-505B-4147-B43D-5B551AA0ACE3}" dt="2023-09-13T16:06:56.782" v="1397" actId="20577"/>
          <ac:spMkLst>
            <pc:docMk/>
            <pc:sldMk cId="270628480" sldId="317"/>
            <ac:spMk id="3" creationId="{A4DB86E1-5FB7-E7FE-D4AC-E9178D60C3CC}"/>
          </ac:spMkLst>
        </pc:spChg>
      </pc:sldChg>
      <pc:sldChg chg="modSp new del mod">
        <pc:chgData name="Briggs, Quinn" userId="bd4ed5c9-a142-40f7-8e5e-68f389f6aa57" providerId="ADAL" clId="{9821BDEB-505B-4147-B43D-5B551AA0ACE3}" dt="2023-09-13T15:58:07.443" v="1366" actId="47"/>
        <pc:sldMkLst>
          <pc:docMk/>
          <pc:sldMk cId="3037771958" sldId="317"/>
        </pc:sldMkLst>
        <pc:spChg chg="mod">
          <ac:chgData name="Briggs, Quinn" userId="bd4ed5c9-a142-40f7-8e5e-68f389f6aa57" providerId="ADAL" clId="{9821BDEB-505B-4147-B43D-5B551AA0ACE3}" dt="2023-09-13T15:50:44.346" v="1172" actId="20577"/>
          <ac:spMkLst>
            <pc:docMk/>
            <pc:sldMk cId="3037771958" sldId="317"/>
            <ac:spMk id="2" creationId="{0DB94538-40EA-30CA-906F-3A760583AD33}"/>
          </ac:spMkLst>
        </pc:spChg>
        <pc:spChg chg="mod">
          <ac:chgData name="Briggs, Quinn" userId="bd4ed5c9-a142-40f7-8e5e-68f389f6aa57" providerId="ADAL" clId="{9821BDEB-505B-4147-B43D-5B551AA0ACE3}" dt="2023-09-13T15:52:51.063" v="1363" actId="20577"/>
          <ac:spMkLst>
            <pc:docMk/>
            <pc:sldMk cId="3037771958" sldId="317"/>
            <ac:spMk id="3" creationId="{6519B426-251C-8C9B-75F7-0FF6E0AD9519}"/>
          </ac:spMkLst>
        </pc:spChg>
      </pc:sldChg>
      <pc:sldChg chg="addSp delSp modSp new mod setBg">
        <pc:chgData name="Briggs, Quinn" userId="bd4ed5c9-a142-40f7-8e5e-68f389f6aa57" providerId="ADAL" clId="{9821BDEB-505B-4147-B43D-5B551AA0ACE3}" dt="2023-09-13T16:14:48.955" v="1785" actId="26606"/>
        <pc:sldMkLst>
          <pc:docMk/>
          <pc:sldMk cId="1980525268" sldId="318"/>
        </pc:sldMkLst>
        <pc:spChg chg="mod">
          <ac:chgData name="Briggs, Quinn" userId="bd4ed5c9-a142-40f7-8e5e-68f389f6aa57" providerId="ADAL" clId="{9821BDEB-505B-4147-B43D-5B551AA0ACE3}" dt="2023-09-13T16:14:48.955" v="1785" actId="26606"/>
          <ac:spMkLst>
            <pc:docMk/>
            <pc:sldMk cId="1980525268" sldId="318"/>
            <ac:spMk id="2" creationId="{A87D7157-1264-6998-8A39-E2AB26031CFB}"/>
          </ac:spMkLst>
        </pc:spChg>
        <pc:spChg chg="del mod">
          <ac:chgData name="Briggs, Quinn" userId="bd4ed5c9-a142-40f7-8e5e-68f389f6aa57" providerId="ADAL" clId="{9821BDEB-505B-4147-B43D-5B551AA0ACE3}" dt="2023-09-13T16:13:47.549" v="1759" actId="12084"/>
          <ac:spMkLst>
            <pc:docMk/>
            <pc:sldMk cId="1980525268" sldId="318"/>
            <ac:spMk id="3" creationId="{1B25FBCB-FBE6-3F08-82FD-BD12A9BDFBB4}"/>
          </ac:spMkLst>
        </pc:spChg>
        <pc:spChg chg="add del mod">
          <ac:chgData name="Briggs, Quinn" userId="bd4ed5c9-a142-40f7-8e5e-68f389f6aa57" providerId="ADAL" clId="{9821BDEB-505B-4147-B43D-5B551AA0ACE3}" dt="2023-09-13T16:14:48.955" v="1785" actId="26606"/>
          <ac:spMkLst>
            <pc:docMk/>
            <pc:sldMk cId="1980525268" sldId="318"/>
            <ac:spMk id="5" creationId="{571BDCC2-C164-1ECC-E64B-984FD82014F5}"/>
          </ac:spMkLst>
        </pc:spChg>
        <pc:graphicFrameChg chg="add del mod">
          <ac:chgData name="Briggs, Quinn" userId="bd4ed5c9-a142-40f7-8e5e-68f389f6aa57" providerId="ADAL" clId="{9821BDEB-505B-4147-B43D-5B551AA0ACE3}" dt="2023-09-13T16:14:35.653" v="1784" actId="11529"/>
          <ac:graphicFrameMkLst>
            <pc:docMk/>
            <pc:sldMk cId="1980525268" sldId="318"/>
            <ac:graphicFrameMk id="4" creationId="{470D8AAA-98D0-EE8C-BB5C-C697F56E8C7B}"/>
          </ac:graphicFrameMkLst>
        </pc:graphicFrameChg>
        <pc:graphicFrameChg chg="add">
          <ac:chgData name="Briggs, Quinn" userId="bd4ed5c9-a142-40f7-8e5e-68f389f6aa57" providerId="ADAL" clId="{9821BDEB-505B-4147-B43D-5B551AA0ACE3}" dt="2023-09-13T16:14:48.955" v="1785" actId="26606"/>
          <ac:graphicFrameMkLst>
            <pc:docMk/>
            <pc:sldMk cId="1980525268" sldId="318"/>
            <ac:graphicFrameMk id="7" creationId="{0E6345D9-69A9-1387-7D91-4807B455D86B}"/>
          </ac:graphicFrameMkLst>
        </pc:graphicFrameChg>
      </pc:sldChg>
      <pc:sldChg chg="modSp new del mod">
        <pc:chgData name="Briggs, Quinn" userId="bd4ed5c9-a142-40f7-8e5e-68f389f6aa57" providerId="ADAL" clId="{9821BDEB-505B-4147-B43D-5B551AA0ACE3}" dt="2023-09-13T15:58:07.443" v="1366" actId="47"/>
        <pc:sldMkLst>
          <pc:docMk/>
          <pc:sldMk cId="3171490918" sldId="318"/>
        </pc:sldMkLst>
        <pc:spChg chg="mod">
          <ac:chgData name="Briggs, Quinn" userId="bd4ed5c9-a142-40f7-8e5e-68f389f6aa57" providerId="ADAL" clId="{9821BDEB-505B-4147-B43D-5B551AA0ACE3}" dt="2023-09-13T15:52:59.555" v="1365" actId="27636"/>
          <ac:spMkLst>
            <pc:docMk/>
            <pc:sldMk cId="3171490918" sldId="318"/>
            <ac:spMk id="2" creationId="{E24DDF9C-4A1D-C9BF-AFAE-33576E17A491}"/>
          </ac:spMkLst>
        </pc:spChg>
        <pc:spChg chg="mod">
          <ac:chgData name="Briggs, Quinn" userId="bd4ed5c9-a142-40f7-8e5e-68f389f6aa57" providerId="ADAL" clId="{9821BDEB-505B-4147-B43D-5B551AA0ACE3}" dt="2023-09-13T15:52:18.323" v="1287" actId="20577"/>
          <ac:spMkLst>
            <pc:docMk/>
            <pc:sldMk cId="3171490918" sldId="318"/>
            <ac:spMk id="3" creationId="{57162E52-AB93-5355-E9A3-F06FC7C77175}"/>
          </ac:spMkLst>
        </pc:spChg>
      </pc:sldChg>
      <pc:sldChg chg="addSp delSp modSp new add del mod">
        <pc:chgData name="Briggs, Quinn" userId="bd4ed5c9-a142-40f7-8e5e-68f389f6aa57" providerId="ADAL" clId="{9821BDEB-505B-4147-B43D-5B551AA0ACE3}" dt="2023-09-13T16:16:59.625" v="2027" actId="12084"/>
        <pc:sldMkLst>
          <pc:docMk/>
          <pc:sldMk cId="845926655" sldId="319"/>
        </pc:sldMkLst>
        <pc:spChg chg="mod">
          <ac:chgData name="Briggs, Quinn" userId="bd4ed5c9-a142-40f7-8e5e-68f389f6aa57" providerId="ADAL" clId="{9821BDEB-505B-4147-B43D-5B551AA0ACE3}" dt="2023-09-13T16:16:51.912" v="2026" actId="20577"/>
          <ac:spMkLst>
            <pc:docMk/>
            <pc:sldMk cId="845926655" sldId="319"/>
            <ac:spMk id="2" creationId="{131AFFDA-ECEA-C6C3-2222-F031C1248818}"/>
          </ac:spMkLst>
        </pc:spChg>
        <pc:spChg chg="del mod">
          <ac:chgData name="Briggs, Quinn" userId="bd4ed5c9-a142-40f7-8e5e-68f389f6aa57" providerId="ADAL" clId="{9821BDEB-505B-4147-B43D-5B551AA0ACE3}" dt="2023-09-13T16:16:59.625" v="2027" actId="12084"/>
          <ac:spMkLst>
            <pc:docMk/>
            <pc:sldMk cId="845926655" sldId="319"/>
            <ac:spMk id="3" creationId="{AB9C15B1-39F8-BDD3-9591-2829678BD686}"/>
          </ac:spMkLst>
        </pc:spChg>
        <pc:graphicFrameChg chg="add mod">
          <ac:chgData name="Briggs, Quinn" userId="bd4ed5c9-a142-40f7-8e5e-68f389f6aa57" providerId="ADAL" clId="{9821BDEB-505B-4147-B43D-5B551AA0ACE3}" dt="2023-09-13T16:16:59.625" v="2027" actId="12084"/>
          <ac:graphicFrameMkLst>
            <pc:docMk/>
            <pc:sldMk cId="845926655" sldId="319"/>
            <ac:graphicFrameMk id="4" creationId="{7E1816F7-E42C-ABEC-2360-687870FCAA47}"/>
          </ac:graphicFrameMkLst>
        </pc:graphicFrameChg>
      </pc:sldChg>
      <pc:sldChg chg="modSp new del mod">
        <pc:chgData name="Briggs, Quinn" userId="bd4ed5c9-a142-40f7-8e5e-68f389f6aa57" providerId="ADAL" clId="{9821BDEB-505B-4147-B43D-5B551AA0ACE3}" dt="2023-09-13T16:14:15.475" v="1781" actId="47"/>
        <pc:sldMkLst>
          <pc:docMk/>
          <pc:sldMk cId="1440304435" sldId="320"/>
        </pc:sldMkLst>
        <pc:spChg chg="mod">
          <ac:chgData name="Briggs, Quinn" userId="bd4ed5c9-a142-40f7-8e5e-68f389f6aa57" providerId="ADAL" clId="{9821BDEB-505B-4147-B43D-5B551AA0ACE3}" dt="2023-09-13T16:13:01.096" v="1702" actId="20577"/>
          <ac:spMkLst>
            <pc:docMk/>
            <pc:sldMk cId="1440304435" sldId="320"/>
            <ac:spMk id="2" creationId="{C37DB815-224E-71BD-4072-9FED92E96C90}"/>
          </ac:spMkLst>
        </pc:spChg>
        <pc:spChg chg="mod">
          <ac:chgData name="Briggs, Quinn" userId="bd4ed5c9-a142-40f7-8e5e-68f389f6aa57" providerId="ADAL" clId="{9821BDEB-505B-4147-B43D-5B551AA0ACE3}" dt="2023-09-13T16:14:11.320" v="1780" actId="20577"/>
          <ac:spMkLst>
            <pc:docMk/>
            <pc:sldMk cId="1440304435" sldId="320"/>
            <ac:spMk id="3" creationId="{EFF3967E-07FD-BBF7-FF2F-3BB0B2CACCBC}"/>
          </ac:spMkLst>
        </pc:spChg>
      </pc:sldChg>
      <pc:sldChg chg="modSp new mod">
        <pc:chgData name="Briggs, Quinn" userId="bd4ed5c9-a142-40f7-8e5e-68f389f6aa57" providerId="ADAL" clId="{9821BDEB-505B-4147-B43D-5B551AA0ACE3}" dt="2023-09-13T16:19:35.600" v="2217" actId="20577"/>
        <pc:sldMkLst>
          <pc:docMk/>
          <pc:sldMk cId="3935959736" sldId="320"/>
        </pc:sldMkLst>
        <pc:spChg chg="mod">
          <ac:chgData name="Briggs, Quinn" userId="bd4ed5c9-a142-40f7-8e5e-68f389f6aa57" providerId="ADAL" clId="{9821BDEB-505B-4147-B43D-5B551AA0ACE3}" dt="2023-09-13T16:18:28.880" v="2054" actId="20577"/>
          <ac:spMkLst>
            <pc:docMk/>
            <pc:sldMk cId="3935959736" sldId="320"/>
            <ac:spMk id="2" creationId="{5BAB3C3E-6D7D-86D5-CF2E-F5AFC0043378}"/>
          </ac:spMkLst>
        </pc:spChg>
        <pc:spChg chg="mod">
          <ac:chgData name="Briggs, Quinn" userId="bd4ed5c9-a142-40f7-8e5e-68f389f6aa57" providerId="ADAL" clId="{9821BDEB-505B-4147-B43D-5B551AA0ACE3}" dt="2023-09-13T16:19:35.600" v="2217" actId="20577"/>
          <ac:spMkLst>
            <pc:docMk/>
            <pc:sldMk cId="3935959736" sldId="320"/>
            <ac:spMk id="3" creationId="{331E942C-DEBE-CA04-1A56-1AA6F8E396EC}"/>
          </ac:spMkLst>
        </pc:spChg>
      </pc:sldChg>
      <pc:sldChg chg="addSp modSp new mod setBg">
        <pc:chgData name="Briggs, Quinn" userId="bd4ed5c9-a142-40f7-8e5e-68f389f6aa57" providerId="ADAL" clId="{9821BDEB-505B-4147-B43D-5B551AA0ACE3}" dt="2023-09-13T16:29:36.111" v="2707" actId="27636"/>
        <pc:sldMkLst>
          <pc:docMk/>
          <pc:sldMk cId="1436565569" sldId="321"/>
        </pc:sldMkLst>
        <pc:spChg chg="mod">
          <ac:chgData name="Briggs, Quinn" userId="bd4ed5c9-a142-40f7-8e5e-68f389f6aa57" providerId="ADAL" clId="{9821BDEB-505B-4147-B43D-5B551AA0ACE3}" dt="2023-09-13T16:29:13.469" v="2685" actId="26606"/>
          <ac:spMkLst>
            <pc:docMk/>
            <pc:sldMk cId="1436565569" sldId="321"/>
            <ac:spMk id="2" creationId="{13D86672-CAED-6EF2-1861-58B14F890E5E}"/>
          </ac:spMkLst>
        </pc:spChg>
        <pc:spChg chg="mod">
          <ac:chgData name="Briggs, Quinn" userId="bd4ed5c9-a142-40f7-8e5e-68f389f6aa57" providerId="ADAL" clId="{9821BDEB-505B-4147-B43D-5B551AA0ACE3}" dt="2023-09-13T16:29:36.111" v="2707" actId="27636"/>
          <ac:spMkLst>
            <pc:docMk/>
            <pc:sldMk cId="1436565569" sldId="321"/>
            <ac:spMk id="3" creationId="{3B6F35D3-FDF9-DD8D-B133-73C27DA7E516}"/>
          </ac:spMkLst>
        </pc:spChg>
        <pc:picChg chg="add mod">
          <ac:chgData name="Briggs, Quinn" userId="bd4ed5c9-a142-40f7-8e5e-68f389f6aa57" providerId="ADAL" clId="{9821BDEB-505B-4147-B43D-5B551AA0ACE3}" dt="2023-09-13T16:29:13.469" v="2685" actId="26606"/>
          <ac:picMkLst>
            <pc:docMk/>
            <pc:sldMk cId="1436565569" sldId="321"/>
            <ac:picMk id="5" creationId="{E686A3EE-812B-EC55-80AD-F6A115C76BC8}"/>
          </ac:picMkLst>
        </pc:picChg>
      </pc:sldChg>
      <pc:sldChg chg="addSp delSp modSp new mod setBg">
        <pc:chgData name="Briggs, Quinn" userId="bd4ed5c9-a142-40f7-8e5e-68f389f6aa57" providerId="ADAL" clId="{9821BDEB-505B-4147-B43D-5B551AA0ACE3}" dt="2023-09-13T17:21:57.717" v="2980" actId="20577"/>
        <pc:sldMkLst>
          <pc:docMk/>
          <pc:sldMk cId="2684599178" sldId="322"/>
        </pc:sldMkLst>
        <pc:spChg chg="mod">
          <ac:chgData name="Briggs, Quinn" userId="bd4ed5c9-a142-40f7-8e5e-68f389f6aa57" providerId="ADAL" clId="{9821BDEB-505B-4147-B43D-5B551AA0ACE3}" dt="2023-09-13T17:21:16.042" v="2795" actId="26606"/>
          <ac:spMkLst>
            <pc:docMk/>
            <pc:sldMk cId="2684599178" sldId="322"/>
            <ac:spMk id="2" creationId="{B6958E11-B87A-9127-2873-04AFC9D812FA}"/>
          </ac:spMkLst>
        </pc:spChg>
        <pc:spChg chg="del">
          <ac:chgData name="Briggs, Quinn" userId="bd4ed5c9-a142-40f7-8e5e-68f389f6aa57" providerId="ADAL" clId="{9821BDEB-505B-4147-B43D-5B551AA0ACE3}" dt="2023-09-13T17:21:13.154" v="2792" actId="931"/>
          <ac:spMkLst>
            <pc:docMk/>
            <pc:sldMk cId="2684599178" sldId="322"/>
            <ac:spMk id="3" creationId="{CACB42A2-DFD5-ED67-7FE2-2E81A496A445}"/>
          </ac:spMkLst>
        </pc:spChg>
        <pc:spChg chg="add mod">
          <ac:chgData name="Briggs, Quinn" userId="bd4ed5c9-a142-40f7-8e5e-68f389f6aa57" providerId="ADAL" clId="{9821BDEB-505B-4147-B43D-5B551AA0ACE3}" dt="2023-09-13T17:21:16.042" v="2795" actId="26606"/>
          <ac:spMkLst>
            <pc:docMk/>
            <pc:sldMk cId="2684599178" sldId="322"/>
            <ac:spMk id="6" creationId="{C7F156C3-23A4-E344-7B10-F360DB452D0E}"/>
          </ac:spMkLst>
        </pc:spChg>
        <pc:spChg chg="add mod">
          <ac:chgData name="Briggs, Quinn" userId="bd4ed5c9-a142-40f7-8e5e-68f389f6aa57" providerId="ADAL" clId="{9821BDEB-505B-4147-B43D-5B551AA0ACE3}" dt="2023-09-13T17:21:57.717" v="2980" actId="20577"/>
          <ac:spMkLst>
            <pc:docMk/>
            <pc:sldMk cId="2684599178" sldId="322"/>
            <ac:spMk id="10" creationId="{FCC9B199-798D-8AB6-6DF7-6EA53BA3805C}"/>
          </ac:spMkLst>
        </pc:spChg>
        <pc:spChg chg="add">
          <ac:chgData name="Briggs, Quinn" userId="bd4ed5c9-a142-40f7-8e5e-68f389f6aa57" providerId="ADAL" clId="{9821BDEB-505B-4147-B43D-5B551AA0ACE3}" dt="2023-09-13T17:21:16.042" v="2795" actId="26606"/>
          <ac:spMkLst>
            <pc:docMk/>
            <pc:sldMk cId="2684599178" sldId="322"/>
            <ac:spMk id="13" creationId="{22AC0F86-9A78-4E84-A4B4-ADB8B2629A0C}"/>
          </ac:spMkLst>
        </pc:spChg>
        <pc:spChg chg="add">
          <ac:chgData name="Briggs, Quinn" userId="bd4ed5c9-a142-40f7-8e5e-68f389f6aa57" providerId="ADAL" clId="{9821BDEB-505B-4147-B43D-5B551AA0ACE3}" dt="2023-09-13T17:21:16.042" v="2795" actId="26606"/>
          <ac:spMkLst>
            <pc:docMk/>
            <pc:sldMk cId="2684599178" sldId="322"/>
            <ac:spMk id="21" creationId="{69A54E25-1C05-48E5-A5CC-3778C1D3632D}"/>
          </ac:spMkLst>
        </pc:spChg>
        <pc:grpChg chg="add">
          <ac:chgData name="Briggs, Quinn" userId="bd4ed5c9-a142-40f7-8e5e-68f389f6aa57" providerId="ADAL" clId="{9821BDEB-505B-4147-B43D-5B551AA0ACE3}" dt="2023-09-13T17:21:16.042" v="2795" actId="26606"/>
          <ac:grpSpMkLst>
            <pc:docMk/>
            <pc:sldMk cId="2684599178" sldId="322"/>
            <ac:grpSpMk id="15" creationId="{4AF78B9E-8BE2-4706-9377-A05FA25ABABF}"/>
          </ac:grpSpMkLst>
        </pc:grpChg>
        <pc:picChg chg="add mod">
          <ac:chgData name="Briggs, Quinn" userId="bd4ed5c9-a142-40f7-8e5e-68f389f6aa57" providerId="ADAL" clId="{9821BDEB-505B-4147-B43D-5B551AA0ACE3}" dt="2023-09-13T17:21:16.042" v="2795" actId="26606"/>
          <ac:picMkLst>
            <pc:docMk/>
            <pc:sldMk cId="2684599178" sldId="322"/>
            <ac:picMk id="5" creationId="{88B262CE-9102-D464-F782-BFD4FF468F72}"/>
          </ac:picMkLst>
        </pc:picChg>
        <pc:cxnChg chg="add">
          <ac:chgData name="Briggs, Quinn" userId="bd4ed5c9-a142-40f7-8e5e-68f389f6aa57" providerId="ADAL" clId="{9821BDEB-505B-4147-B43D-5B551AA0ACE3}" dt="2023-09-13T17:21:16.042" v="2795" actId="26606"/>
          <ac:cxnSpMkLst>
            <pc:docMk/>
            <pc:sldMk cId="2684599178" sldId="322"/>
            <ac:cxnSpMk id="23" creationId="{0E5D0023-B23E-4823-8D72-B07FFF8CAE96}"/>
          </ac:cxnSpMkLst>
        </pc:cxnChg>
      </pc:sldChg>
      <pc:sldChg chg="new del">
        <pc:chgData name="Briggs, Quinn" userId="bd4ed5c9-a142-40f7-8e5e-68f389f6aa57" providerId="ADAL" clId="{9821BDEB-505B-4147-B43D-5B551AA0ACE3}" dt="2023-09-13T18:40:45.188" v="3190" actId="47"/>
        <pc:sldMkLst>
          <pc:docMk/>
          <pc:sldMk cId="3094500761" sldId="323"/>
        </pc:sldMkLst>
      </pc:sldChg>
      <pc:sldChg chg="modSp new mod">
        <pc:chgData name="Briggs, Quinn" userId="bd4ed5c9-a142-40f7-8e5e-68f389f6aa57" providerId="ADAL" clId="{9821BDEB-505B-4147-B43D-5B551AA0ACE3}" dt="2023-09-13T18:36:32.463" v="3189" actId="20577"/>
        <pc:sldMkLst>
          <pc:docMk/>
          <pc:sldMk cId="505528828" sldId="324"/>
        </pc:sldMkLst>
        <pc:spChg chg="mod">
          <ac:chgData name="Briggs, Quinn" userId="bd4ed5c9-a142-40f7-8e5e-68f389f6aa57" providerId="ADAL" clId="{9821BDEB-505B-4147-B43D-5B551AA0ACE3}" dt="2023-09-13T18:35:18.109" v="3049" actId="20577"/>
          <ac:spMkLst>
            <pc:docMk/>
            <pc:sldMk cId="505528828" sldId="324"/>
            <ac:spMk id="2" creationId="{BAC65592-9FCB-3BD8-0467-679FD6BD1FE8}"/>
          </ac:spMkLst>
        </pc:spChg>
        <pc:spChg chg="mod">
          <ac:chgData name="Briggs, Quinn" userId="bd4ed5c9-a142-40f7-8e5e-68f389f6aa57" providerId="ADAL" clId="{9821BDEB-505B-4147-B43D-5B551AA0ACE3}" dt="2023-09-13T18:36:32.463" v="3189" actId="20577"/>
          <ac:spMkLst>
            <pc:docMk/>
            <pc:sldMk cId="505528828" sldId="324"/>
            <ac:spMk id="3" creationId="{B6BB7706-99F4-79FB-C800-D6A918CEB34A}"/>
          </ac:spMkLst>
        </pc:spChg>
      </pc:sldChg>
    </pc:docChg>
  </pc:docChgLst>
  <pc:docChgLst>
    <pc:chgData name="Briggs, Quinn" userId="bd4ed5c9-a142-40f7-8e5e-68f389f6aa57" providerId="ADAL" clId="{DF5E73E1-958C-4B25-86D0-55DDFE9A40D0}"/>
    <pc:docChg chg="undo custSel addSld delSld modSld sldOrd">
      <pc:chgData name="Briggs, Quinn" userId="bd4ed5c9-a142-40f7-8e5e-68f389f6aa57" providerId="ADAL" clId="{DF5E73E1-958C-4B25-86D0-55DDFE9A40D0}" dt="2023-09-18T17:10:31.357" v="4702"/>
      <pc:docMkLst>
        <pc:docMk/>
      </pc:docMkLst>
      <pc:sldChg chg="addSp delSp modSp mod modAnim">
        <pc:chgData name="Briggs, Quinn" userId="bd4ed5c9-a142-40f7-8e5e-68f389f6aa57" providerId="ADAL" clId="{DF5E73E1-958C-4B25-86D0-55DDFE9A40D0}" dt="2023-09-15T23:35:29.282" v="2755" actId="12"/>
        <pc:sldMkLst>
          <pc:docMk/>
          <pc:sldMk cId="387885261" sldId="258"/>
        </pc:sldMkLst>
        <pc:spChg chg="add mod">
          <ac:chgData name="Briggs, Quinn" userId="bd4ed5c9-a142-40f7-8e5e-68f389f6aa57" providerId="ADAL" clId="{DF5E73E1-958C-4B25-86D0-55DDFE9A40D0}" dt="2023-09-15T23:35:22.409" v="2753" actId="26606"/>
          <ac:spMkLst>
            <pc:docMk/>
            <pc:sldMk cId="387885261" sldId="258"/>
            <ac:spMk id="2" creationId="{6FBBD0B5-8725-4580-F739-934901FE5ADE}"/>
          </ac:spMkLst>
        </pc:spChg>
        <pc:spChg chg="add mod ord">
          <ac:chgData name="Briggs, Quinn" userId="bd4ed5c9-a142-40f7-8e5e-68f389f6aa57" providerId="ADAL" clId="{DF5E73E1-958C-4B25-86D0-55DDFE9A40D0}" dt="2023-09-15T23:35:29.282" v="2755" actId="12"/>
          <ac:spMkLst>
            <pc:docMk/>
            <pc:sldMk cId="387885261" sldId="258"/>
            <ac:spMk id="4" creationId="{AB24007D-85A8-7B60-32EA-B82B8D1A9565}"/>
          </ac:spMkLst>
        </pc:spChg>
        <pc:spChg chg="del">
          <ac:chgData name="Briggs, Quinn" userId="bd4ed5c9-a142-40f7-8e5e-68f389f6aa57" providerId="ADAL" clId="{DF5E73E1-958C-4B25-86D0-55DDFE9A40D0}" dt="2023-09-15T21:27:16.114" v="0" actId="478"/>
          <ac:spMkLst>
            <pc:docMk/>
            <pc:sldMk cId="387885261" sldId="258"/>
            <ac:spMk id="7" creationId="{B785174A-CA08-464A-FA03-DEAC2DD4E7C5}"/>
          </ac:spMkLst>
        </pc:spChg>
        <pc:spChg chg="add mod">
          <ac:chgData name="Briggs, Quinn" userId="bd4ed5c9-a142-40f7-8e5e-68f389f6aa57" providerId="ADAL" clId="{DF5E73E1-958C-4B25-86D0-55DDFE9A40D0}" dt="2023-09-15T23:35:22.409" v="2753" actId="26606"/>
          <ac:spMkLst>
            <pc:docMk/>
            <pc:sldMk cId="387885261" sldId="258"/>
            <ac:spMk id="8" creationId="{AF6E5E9C-C1D9-77B3-E740-3390F387F701}"/>
          </ac:spMkLst>
        </pc:spChg>
        <pc:spChg chg="del">
          <ac:chgData name="Briggs, Quinn" userId="bd4ed5c9-a142-40f7-8e5e-68f389f6aa57" providerId="ADAL" clId="{DF5E73E1-958C-4B25-86D0-55DDFE9A40D0}" dt="2023-09-15T21:27:16.114" v="0" actId="478"/>
          <ac:spMkLst>
            <pc:docMk/>
            <pc:sldMk cId="387885261" sldId="258"/>
            <ac:spMk id="9" creationId="{47945008-5992-DBBE-826F-F6238D9465E6}"/>
          </ac:spMkLst>
        </pc:spChg>
        <pc:spChg chg="add del">
          <ac:chgData name="Briggs, Quinn" userId="bd4ed5c9-a142-40f7-8e5e-68f389f6aa57" providerId="ADAL" clId="{DF5E73E1-958C-4B25-86D0-55DDFE9A40D0}" dt="2023-09-15T23:35:22.409" v="2753" actId="26606"/>
          <ac:spMkLst>
            <pc:docMk/>
            <pc:sldMk cId="387885261" sldId="258"/>
            <ac:spMk id="13" creationId="{22AC0F86-9A78-4E84-A4B4-ADB8B2629A0C}"/>
          </ac:spMkLst>
        </pc:spChg>
        <pc:spChg chg="add del">
          <ac:chgData name="Briggs, Quinn" userId="bd4ed5c9-a142-40f7-8e5e-68f389f6aa57" providerId="ADAL" clId="{DF5E73E1-958C-4B25-86D0-55DDFE9A40D0}" dt="2023-09-15T23:35:22.409" v="2753" actId="26606"/>
          <ac:spMkLst>
            <pc:docMk/>
            <pc:sldMk cId="387885261" sldId="258"/>
            <ac:spMk id="21" creationId="{69A54E25-1C05-48E5-A5CC-3778C1D3632D}"/>
          </ac:spMkLst>
        </pc:spChg>
        <pc:spChg chg="add">
          <ac:chgData name="Briggs, Quinn" userId="bd4ed5c9-a142-40f7-8e5e-68f389f6aa57" providerId="ADAL" clId="{DF5E73E1-958C-4B25-86D0-55DDFE9A40D0}" dt="2023-09-15T23:35:22.409" v="2753" actId="26606"/>
          <ac:spMkLst>
            <pc:docMk/>
            <pc:sldMk cId="387885261" sldId="258"/>
            <ac:spMk id="25" creationId="{572F6A24-139E-4EB5-86D2-431F42EF85CB}"/>
          </ac:spMkLst>
        </pc:spChg>
        <pc:spChg chg="add">
          <ac:chgData name="Briggs, Quinn" userId="bd4ed5c9-a142-40f7-8e5e-68f389f6aa57" providerId="ADAL" clId="{DF5E73E1-958C-4B25-86D0-55DDFE9A40D0}" dt="2023-09-15T23:35:22.409" v="2753" actId="26606"/>
          <ac:spMkLst>
            <pc:docMk/>
            <pc:sldMk cId="387885261" sldId="258"/>
            <ac:spMk id="36" creationId="{C9DA5B05-DD14-4860-AC45-02A8D2EE1AA5}"/>
          </ac:spMkLst>
        </pc:spChg>
        <pc:spChg chg="del">
          <ac:chgData name="Briggs, Quinn" userId="bd4ed5c9-a142-40f7-8e5e-68f389f6aa57" providerId="ADAL" clId="{DF5E73E1-958C-4B25-86D0-55DDFE9A40D0}" dt="2023-09-15T21:27:16.114" v="0" actId="478"/>
          <ac:spMkLst>
            <pc:docMk/>
            <pc:sldMk cId="387885261" sldId="258"/>
            <ac:spMk id="1054" creationId="{9401732C-37EE-4B98-A709-9530173F3802}"/>
          </ac:spMkLst>
        </pc:spChg>
        <pc:grpChg chg="add del">
          <ac:chgData name="Briggs, Quinn" userId="bd4ed5c9-a142-40f7-8e5e-68f389f6aa57" providerId="ADAL" clId="{DF5E73E1-958C-4B25-86D0-55DDFE9A40D0}" dt="2023-09-15T23:35:22.409" v="2753" actId="26606"/>
          <ac:grpSpMkLst>
            <pc:docMk/>
            <pc:sldMk cId="387885261" sldId="258"/>
            <ac:grpSpMk id="15" creationId="{4AF78B9E-8BE2-4706-9377-A05FA25ABABF}"/>
          </ac:grpSpMkLst>
        </pc:grpChg>
        <pc:grpChg chg="add">
          <ac:chgData name="Briggs, Quinn" userId="bd4ed5c9-a142-40f7-8e5e-68f389f6aa57" providerId="ADAL" clId="{DF5E73E1-958C-4B25-86D0-55DDFE9A40D0}" dt="2023-09-15T23:35:22.409" v="2753" actId="26606"/>
          <ac:grpSpMkLst>
            <pc:docMk/>
            <pc:sldMk cId="387885261" sldId="258"/>
            <ac:grpSpMk id="30" creationId="{3963AE85-BE5D-4975-BACF-DDDCC9C2ACDE}"/>
          </ac:grpSpMkLst>
        </pc:grpChg>
        <pc:grpChg chg="del">
          <ac:chgData name="Briggs, Quinn" userId="bd4ed5c9-a142-40f7-8e5e-68f389f6aa57" providerId="ADAL" clId="{DF5E73E1-958C-4B25-86D0-55DDFE9A40D0}" dt="2023-09-15T21:27:16.114" v="0" actId="478"/>
          <ac:grpSpMkLst>
            <pc:docMk/>
            <pc:sldMk cId="387885261" sldId="258"/>
            <ac:grpSpMk id="1046" creationId="{749C117F-F390-437B-ADB0-57E87EFF34F5}"/>
          </ac:grpSpMkLst>
        </pc:grpChg>
        <pc:grpChg chg="del">
          <ac:chgData name="Briggs, Quinn" userId="bd4ed5c9-a142-40f7-8e5e-68f389f6aa57" providerId="ADAL" clId="{DF5E73E1-958C-4B25-86D0-55DDFE9A40D0}" dt="2023-09-15T21:27:16.114" v="0" actId="478"/>
          <ac:grpSpMkLst>
            <pc:docMk/>
            <pc:sldMk cId="387885261" sldId="258"/>
            <ac:grpSpMk id="1056" creationId="{654E48C8-2A00-4C54-BC9C-B18EE49E9C13}"/>
          </ac:grpSpMkLst>
        </pc:grpChg>
        <pc:picChg chg="add mod">
          <ac:chgData name="Briggs, Quinn" userId="bd4ed5c9-a142-40f7-8e5e-68f389f6aa57" providerId="ADAL" clId="{DF5E73E1-958C-4B25-86D0-55DDFE9A40D0}" dt="2023-09-15T23:35:22.409" v="2753" actId="26606"/>
          <ac:picMkLst>
            <pc:docMk/>
            <pc:sldMk cId="387885261" sldId="258"/>
            <ac:picMk id="6" creationId="{6A115576-259D-B314-6E21-94922AB78678}"/>
          </ac:picMkLst>
        </pc:picChg>
        <pc:picChg chg="del">
          <ac:chgData name="Briggs, Quinn" userId="bd4ed5c9-a142-40f7-8e5e-68f389f6aa57" providerId="ADAL" clId="{DF5E73E1-958C-4B25-86D0-55DDFE9A40D0}" dt="2023-09-15T21:27:16.114" v="0" actId="478"/>
          <ac:picMkLst>
            <pc:docMk/>
            <pc:sldMk cId="387885261" sldId="258"/>
            <ac:picMk id="1026" creationId="{B4241AB1-4BF9-5D12-1503-640C7BED0C47}"/>
          </ac:picMkLst>
        </pc:picChg>
        <pc:cxnChg chg="add del">
          <ac:chgData name="Briggs, Quinn" userId="bd4ed5c9-a142-40f7-8e5e-68f389f6aa57" providerId="ADAL" clId="{DF5E73E1-958C-4B25-86D0-55DDFE9A40D0}" dt="2023-09-15T23:35:22.409" v="2753" actId="26606"/>
          <ac:cxnSpMkLst>
            <pc:docMk/>
            <pc:sldMk cId="387885261" sldId="258"/>
            <ac:cxnSpMk id="23" creationId="{0E5D0023-B23E-4823-8D72-B07FFF8CAE96}"/>
          </ac:cxnSpMkLst>
        </pc:cxnChg>
        <pc:cxnChg chg="add">
          <ac:chgData name="Briggs, Quinn" userId="bd4ed5c9-a142-40f7-8e5e-68f389f6aa57" providerId="ADAL" clId="{DF5E73E1-958C-4B25-86D0-55DDFE9A40D0}" dt="2023-09-15T23:35:22.409" v="2753" actId="26606"/>
          <ac:cxnSpMkLst>
            <pc:docMk/>
            <pc:sldMk cId="387885261" sldId="258"/>
            <ac:cxnSpMk id="38" creationId="{36BE37AC-AD36-4C42-9B8C-C5500F4E7C63}"/>
          </ac:cxnSpMkLst>
        </pc:cxnChg>
        <pc:cxnChg chg="del">
          <ac:chgData name="Briggs, Quinn" userId="bd4ed5c9-a142-40f7-8e5e-68f389f6aa57" providerId="ADAL" clId="{DF5E73E1-958C-4B25-86D0-55DDFE9A40D0}" dt="2023-09-15T21:27:16.114" v="0" actId="478"/>
          <ac:cxnSpMkLst>
            <pc:docMk/>
            <pc:sldMk cId="387885261" sldId="258"/>
            <ac:cxnSpMk id="1052" creationId="{20742BC3-654B-4E41-9A6A-73A42E477639}"/>
          </ac:cxnSpMkLst>
        </pc:cxnChg>
      </pc:sldChg>
      <pc:sldChg chg="modSp">
        <pc:chgData name="Briggs, Quinn" userId="bd4ed5c9-a142-40f7-8e5e-68f389f6aa57" providerId="ADAL" clId="{DF5E73E1-958C-4B25-86D0-55DDFE9A40D0}" dt="2023-09-18T16:27:12.921" v="3245" actId="20577"/>
        <pc:sldMkLst>
          <pc:docMk/>
          <pc:sldMk cId="2880821013" sldId="307"/>
        </pc:sldMkLst>
        <pc:graphicFrameChg chg="mod">
          <ac:chgData name="Briggs, Quinn" userId="bd4ed5c9-a142-40f7-8e5e-68f389f6aa57" providerId="ADAL" clId="{DF5E73E1-958C-4B25-86D0-55DDFE9A40D0}" dt="2023-09-18T16:27:12.921" v="3245"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DF5E73E1-958C-4B25-86D0-55DDFE9A40D0}" dt="2023-09-15T23:39:36.588" v="3215" actId="20577"/>
        <pc:sldMkLst>
          <pc:docMk/>
          <pc:sldMk cId="2406511063" sldId="308"/>
        </pc:sldMkLst>
        <pc:spChg chg="mod">
          <ac:chgData name="Briggs, Quinn" userId="bd4ed5c9-a142-40f7-8e5e-68f389f6aa57" providerId="ADAL" clId="{DF5E73E1-958C-4B25-86D0-55DDFE9A40D0}" dt="2023-09-15T23:39:36.588" v="3215" actId="20577"/>
          <ac:spMkLst>
            <pc:docMk/>
            <pc:sldMk cId="2406511063" sldId="308"/>
            <ac:spMk id="3" creationId="{F6CB2671-B852-D135-D89E-04BC2EAFBE2F}"/>
          </ac:spMkLst>
        </pc:spChg>
      </pc:sldChg>
      <pc:sldChg chg="del">
        <pc:chgData name="Briggs, Quinn" userId="bd4ed5c9-a142-40f7-8e5e-68f389f6aa57" providerId="ADAL" clId="{DF5E73E1-958C-4B25-86D0-55DDFE9A40D0}" dt="2023-09-15T21:36:22.748" v="568" actId="47"/>
        <pc:sldMkLst>
          <pc:docMk/>
          <pc:sldMk cId="246349247" sldId="309"/>
        </pc:sldMkLst>
      </pc:sldChg>
      <pc:sldChg chg="del">
        <pc:chgData name="Briggs, Quinn" userId="bd4ed5c9-a142-40f7-8e5e-68f389f6aa57" providerId="ADAL" clId="{DF5E73E1-958C-4B25-86D0-55DDFE9A40D0}" dt="2023-09-15T21:36:22.748" v="568" actId="47"/>
        <pc:sldMkLst>
          <pc:docMk/>
          <pc:sldMk cId="3808193724" sldId="310"/>
        </pc:sldMkLst>
      </pc:sldChg>
      <pc:sldChg chg="del">
        <pc:chgData name="Briggs, Quinn" userId="bd4ed5c9-a142-40f7-8e5e-68f389f6aa57" providerId="ADAL" clId="{DF5E73E1-958C-4B25-86D0-55DDFE9A40D0}" dt="2023-09-15T21:36:22.748" v="568" actId="47"/>
        <pc:sldMkLst>
          <pc:docMk/>
          <pc:sldMk cId="3628510699" sldId="311"/>
        </pc:sldMkLst>
      </pc:sldChg>
      <pc:sldChg chg="del">
        <pc:chgData name="Briggs, Quinn" userId="bd4ed5c9-a142-40f7-8e5e-68f389f6aa57" providerId="ADAL" clId="{DF5E73E1-958C-4B25-86D0-55DDFE9A40D0}" dt="2023-09-15T21:36:22.748" v="568" actId="47"/>
        <pc:sldMkLst>
          <pc:docMk/>
          <pc:sldMk cId="4148445350" sldId="312"/>
        </pc:sldMkLst>
      </pc:sldChg>
      <pc:sldChg chg="del">
        <pc:chgData name="Briggs, Quinn" userId="bd4ed5c9-a142-40f7-8e5e-68f389f6aa57" providerId="ADAL" clId="{DF5E73E1-958C-4B25-86D0-55DDFE9A40D0}" dt="2023-09-15T21:36:22.748" v="568" actId="47"/>
        <pc:sldMkLst>
          <pc:docMk/>
          <pc:sldMk cId="2102281476" sldId="313"/>
        </pc:sldMkLst>
      </pc:sldChg>
      <pc:sldChg chg="del">
        <pc:chgData name="Briggs, Quinn" userId="bd4ed5c9-a142-40f7-8e5e-68f389f6aa57" providerId="ADAL" clId="{DF5E73E1-958C-4B25-86D0-55DDFE9A40D0}" dt="2023-09-15T21:36:22.748" v="568" actId="47"/>
        <pc:sldMkLst>
          <pc:docMk/>
          <pc:sldMk cId="3977187905" sldId="314"/>
        </pc:sldMkLst>
      </pc:sldChg>
      <pc:sldChg chg="del">
        <pc:chgData name="Briggs, Quinn" userId="bd4ed5c9-a142-40f7-8e5e-68f389f6aa57" providerId="ADAL" clId="{DF5E73E1-958C-4B25-86D0-55DDFE9A40D0}" dt="2023-09-15T21:36:22.748" v="568" actId="47"/>
        <pc:sldMkLst>
          <pc:docMk/>
          <pc:sldMk cId="660636656" sldId="315"/>
        </pc:sldMkLst>
      </pc:sldChg>
      <pc:sldChg chg="del">
        <pc:chgData name="Briggs, Quinn" userId="bd4ed5c9-a142-40f7-8e5e-68f389f6aa57" providerId="ADAL" clId="{DF5E73E1-958C-4B25-86D0-55DDFE9A40D0}" dt="2023-09-15T21:36:22.748" v="568" actId="47"/>
        <pc:sldMkLst>
          <pc:docMk/>
          <pc:sldMk cId="2586696363" sldId="316"/>
        </pc:sldMkLst>
      </pc:sldChg>
      <pc:sldChg chg="del">
        <pc:chgData name="Briggs, Quinn" userId="bd4ed5c9-a142-40f7-8e5e-68f389f6aa57" providerId="ADAL" clId="{DF5E73E1-958C-4B25-86D0-55DDFE9A40D0}" dt="2023-09-15T21:36:22.748" v="568" actId="47"/>
        <pc:sldMkLst>
          <pc:docMk/>
          <pc:sldMk cId="270628480" sldId="317"/>
        </pc:sldMkLst>
      </pc:sldChg>
      <pc:sldChg chg="del">
        <pc:chgData name="Briggs, Quinn" userId="bd4ed5c9-a142-40f7-8e5e-68f389f6aa57" providerId="ADAL" clId="{DF5E73E1-958C-4B25-86D0-55DDFE9A40D0}" dt="2023-09-15T21:36:22.748" v="568" actId="47"/>
        <pc:sldMkLst>
          <pc:docMk/>
          <pc:sldMk cId="1980525268" sldId="318"/>
        </pc:sldMkLst>
      </pc:sldChg>
      <pc:sldChg chg="del">
        <pc:chgData name="Briggs, Quinn" userId="bd4ed5c9-a142-40f7-8e5e-68f389f6aa57" providerId="ADAL" clId="{DF5E73E1-958C-4B25-86D0-55DDFE9A40D0}" dt="2023-09-15T21:36:22.748" v="568" actId="47"/>
        <pc:sldMkLst>
          <pc:docMk/>
          <pc:sldMk cId="845926655" sldId="319"/>
        </pc:sldMkLst>
      </pc:sldChg>
      <pc:sldChg chg="del">
        <pc:chgData name="Briggs, Quinn" userId="bd4ed5c9-a142-40f7-8e5e-68f389f6aa57" providerId="ADAL" clId="{DF5E73E1-958C-4B25-86D0-55DDFE9A40D0}" dt="2023-09-15T21:36:22.748" v="568" actId="47"/>
        <pc:sldMkLst>
          <pc:docMk/>
          <pc:sldMk cId="3935959736" sldId="320"/>
        </pc:sldMkLst>
      </pc:sldChg>
      <pc:sldChg chg="del">
        <pc:chgData name="Briggs, Quinn" userId="bd4ed5c9-a142-40f7-8e5e-68f389f6aa57" providerId="ADAL" clId="{DF5E73E1-958C-4B25-86D0-55DDFE9A40D0}" dt="2023-09-15T21:36:22.748" v="568" actId="47"/>
        <pc:sldMkLst>
          <pc:docMk/>
          <pc:sldMk cId="1436565569" sldId="321"/>
        </pc:sldMkLst>
      </pc:sldChg>
      <pc:sldChg chg="del">
        <pc:chgData name="Briggs, Quinn" userId="bd4ed5c9-a142-40f7-8e5e-68f389f6aa57" providerId="ADAL" clId="{DF5E73E1-958C-4B25-86D0-55DDFE9A40D0}" dt="2023-09-15T21:27:43.582" v="19" actId="47"/>
        <pc:sldMkLst>
          <pc:docMk/>
          <pc:sldMk cId="2684599178" sldId="322"/>
        </pc:sldMkLst>
      </pc:sldChg>
      <pc:sldChg chg="modSp mod ord">
        <pc:chgData name="Briggs, Quinn" userId="bd4ed5c9-a142-40f7-8e5e-68f389f6aa57" providerId="ADAL" clId="{DF5E73E1-958C-4B25-86D0-55DDFE9A40D0}" dt="2023-09-15T23:36:29.519" v="2799"/>
        <pc:sldMkLst>
          <pc:docMk/>
          <pc:sldMk cId="505528828" sldId="324"/>
        </pc:sldMkLst>
        <pc:spChg chg="mod">
          <ac:chgData name="Briggs, Quinn" userId="bd4ed5c9-a142-40f7-8e5e-68f389f6aa57" providerId="ADAL" clId="{DF5E73E1-958C-4B25-86D0-55DDFE9A40D0}" dt="2023-09-15T21:33:56.112" v="509" actId="20577"/>
          <ac:spMkLst>
            <pc:docMk/>
            <pc:sldMk cId="505528828" sldId="324"/>
            <ac:spMk id="3" creationId="{B6BB7706-99F4-79FB-C800-D6A918CEB34A}"/>
          </ac:spMkLst>
        </pc:spChg>
      </pc:sldChg>
      <pc:sldChg chg="addSp delSp modSp new mod modAnim">
        <pc:chgData name="Briggs, Quinn" userId="bd4ed5c9-a142-40f7-8e5e-68f389f6aa57" providerId="ADAL" clId="{DF5E73E1-958C-4B25-86D0-55DDFE9A40D0}" dt="2023-09-18T16:48:15.518" v="4331" actId="20577"/>
        <pc:sldMkLst>
          <pc:docMk/>
          <pc:sldMk cId="4059083083" sldId="325"/>
        </pc:sldMkLst>
        <pc:spChg chg="mod">
          <ac:chgData name="Briggs, Quinn" userId="bd4ed5c9-a142-40f7-8e5e-68f389f6aa57" providerId="ADAL" clId="{DF5E73E1-958C-4B25-86D0-55DDFE9A40D0}" dt="2023-09-15T21:43:34.265" v="591" actId="20577"/>
          <ac:spMkLst>
            <pc:docMk/>
            <pc:sldMk cId="4059083083" sldId="325"/>
            <ac:spMk id="2" creationId="{EF898F99-DA52-72E0-6F5C-B36075A7EBAE}"/>
          </ac:spMkLst>
        </pc:spChg>
        <pc:spChg chg="add del mod">
          <ac:chgData name="Briggs, Quinn" userId="bd4ed5c9-a142-40f7-8e5e-68f389f6aa57" providerId="ADAL" clId="{DF5E73E1-958C-4B25-86D0-55DDFE9A40D0}" dt="2023-09-18T16:48:15.518" v="4331" actId="20577"/>
          <ac:spMkLst>
            <pc:docMk/>
            <pc:sldMk cId="4059083083" sldId="325"/>
            <ac:spMk id="3" creationId="{0A5F2E8A-3B2F-4C3A-F6B5-2BAF7BD49F1F}"/>
          </ac:spMkLst>
        </pc:spChg>
        <pc:picChg chg="add del mod ord">
          <ac:chgData name="Briggs, Quinn" userId="bd4ed5c9-a142-40f7-8e5e-68f389f6aa57" providerId="ADAL" clId="{DF5E73E1-958C-4B25-86D0-55DDFE9A40D0}" dt="2023-09-15T21:54:09.055" v="885" actId="22"/>
          <ac:picMkLst>
            <pc:docMk/>
            <pc:sldMk cId="4059083083" sldId="325"/>
            <ac:picMk id="5" creationId="{B55C0B00-FD5F-78F3-2146-BE999083A1B3}"/>
          </ac:picMkLst>
        </pc:picChg>
      </pc:sldChg>
      <pc:sldChg chg="addSp delSp modSp new mod ord setBg">
        <pc:chgData name="Briggs, Quinn" userId="bd4ed5c9-a142-40f7-8e5e-68f389f6aa57" providerId="ADAL" clId="{DF5E73E1-958C-4B25-86D0-55DDFE9A40D0}" dt="2023-09-18T17:01:48.308" v="4581" actId="1076"/>
        <pc:sldMkLst>
          <pc:docMk/>
          <pc:sldMk cId="3336766795" sldId="326"/>
        </pc:sldMkLst>
        <pc:spChg chg="mod">
          <ac:chgData name="Briggs, Quinn" userId="bd4ed5c9-a142-40f7-8e5e-68f389f6aa57" providerId="ADAL" clId="{DF5E73E1-958C-4B25-86D0-55DDFE9A40D0}" dt="2023-09-18T17:01:48.308" v="4581" actId="1076"/>
          <ac:spMkLst>
            <pc:docMk/>
            <pc:sldMk cId="3336766795" sldId="326"/>
            <ac:spMk id="2" creationId="{F1DA1192-7E2F-7937-3956-8A4139E88987}"/>
          </ac:spMkLst>
        </pc:spChg>
        <pc:spChg chg="add mod">
          <ac:chgData name="Briggs, Quinn" userId="bd4ed5c9-a142-40f7-8e5e-68f389f6aa57" providerId="ADAL" clId="{DF5E73E1-958C-4B25-86D0-55DDFE9A40D0}" dt="2023-09-18T17:01:40.419" v="4562" actId="1076"/>
          <ac:spMkLst>
            <pc:docMk/>
            <pc:sldMk cId="3336766795" sldId="326"/>
            <ac:spMk id="3" creationId="{7B3EEBD6-DB88-E7B2-6901-E4224EB145A5}"/>
          </ac:spMkLst>
        </pc:spChg>
        <pc:spChg chg="add del">
          <ac:chgData name="Briggs, Quinn" userId="bd4ed5c9-a142-40f7-8e5e-68f389f6aa57" providerId="ADAL" clId="{DF5E73E1-958C-4B25-86D0-55DDFE9A40D0}" dt="2023-09-15T21:59:12.982" v="1389" actId="22"/>
          <ac:spMkLst>
            <pc:docMk/>
            <pc:sldMk cId="3336766795" sldId="326"/>
            <ac:spMk id="3" creationId="{9DB58FD2-718F-F03B-76D7-5BE993C97A4E}"/>
          </ac:spMkLst>
        </pc:spChg>
        <pc:spChg chg="add mod">
          <ac:chgData name="Briggs, Quinn" userId="bd4ed5c9-a142-40f7-8e5e-68f389f6aa57" providerId="ADAL" clId="{DF5E73E1-958C-4B25-86D0-55DDFE9A40D0}" dt="2023-09-15T22:02:12.244" v="1534" actId="20577"/>
          <ac:spMkLst>
            <pc:docMk/>
            <pc:sldMk cId="3336766795" sldId="326"/>
            <ac:spMk id="8" creationId="{A22CD5FC-3CFA-4ABA-C9EA-7DBDE3445C16}"/>
          </ac:spMkLst>
        </pc:spChg>
        <pc:spChg chg="add del">
          <ac:chgData name="Briggs, Quinn" userId="bd4ed5c9-a142-40f7-8e5e-68f389f6aa57" providerId="ADAL" clId="{DF5E73E1-958C-4B25-86D0-55DDFE9A40D0}" dt="2023-09-15T22:00:31.953" v="1511" actId="26606"/>
          <ac:spMkLst>
            <pc:docMk/>
            <pc:sldMk cId="3336766795" sldId="326"/>
            <ac:spMk id="9" creationId="{333F0879-3DA0-4CB8-B35E-A0AD42558191}"/>
          </ac:spMkLst>
        </pc:spChg>
        <pc:spChg chg="add del">
          <ac:chgData name="Briggs, Quinn" userId="bd4ed5c9-a142-40f7-8e5e-68f389f6aa57" providerId="ADAL" clId="{DF5E73E1-958C-4B25-86D0-55DDFE9A40D0}" dt="2023-09-15T22:00:31.953" v="1511" actId="26606"/>
          <ac:spMkLst>
            <pc:docMk/>
            <pc:sldMk cId="3336766795" sldId="326"/>
            <ac:spMk id="10" creationId="{324D2183-F388-476E-92A9-D6639D698580}"/>
          </ac:spMkLst>
        </pc:spChg>
        <pc:spChg chg="add del">
          <ac:chgData name="Briggs, Quinn" userId="bd4ed5c9-a142-40f7-8e5e-68f389f6aa57" providerId="ADAL" clId="{DF5E73E1-958C-4B25-86D0-55DDFE9A40D0}" dt="2023-09-15T21:59:45.351" v="1449" actId="26606"/>
          <ac:spMkLst>
            <pc:docMk/>
            <pc:sldMk cId="3336766795" sldId="326"/>
            <ac:spMk id="11" creationId="{692BE90F-4A01-8E34-813B-AAB554FAA270}"/>
          </ac:spMkLst>
        </pc:spChg>
        <pc:spChg chg="add del">
          <ac:chgData name="Briggs, Quinn" userId="bd4ed5c9-a142-40f7-8e5e-68f389f6aa57" providerId="ADAL" clId="{DF5E73E1-958C-4B25-86D0-55DDFE9A40D0}" dt="2023-09-15T22:00:31.953" v="1511" actId="26606"/>
          <ac:spMkLst>
            <pc:docMk/>
            <pc:sldMk cId="3336766795" sldId="326"/>
            <ac:spMk id="12" creationId="{243462E7-1698-4B21-BE89-AEFAC7C2FEFA}"/>
          </ac:spMkLst>
        </pc:spChg>
        <pc:spChg chg="add del">
          <ac:chgData name="Briggs, Quinn" userId="bd4ed5c9-a142-40f7-8e5e-68f389f6aa57" providerId="ADAL" clId="{DF5E73E1-958C-4B25-86D0-55DDFE9A40D0}" dt="2023-09-15T22:00:30.307" v="1510" actId="478"/>
          <ac:spMkLst>
            <pc:docMk/>
            <pc:sldMk cId="3336766795" sldId="326"/>
            <ac:spMk id="13" creationId="{31F64ED2-93E2-CCD7-F301-1B29624E0BED}"/>
          </ac:spMkLst>
        </pc:spChg>
        <pc:spChg chg="add del">
          <ac:chgData name="Briggs, Quinn" userId="bd4ed5c9-a142-40f7-8e5e-68f389f6aa57" providerId="ADAL" clId="{DF5E73E1-958C-4B25-86D0-55DDFE9A40D0}" dt="2023-09-15T21:59:45.351" v="1449" actId="26606"/>
          <ac:spMkLst>
            <pc:docMk/>
            <pc:sldMk cId="3336766795" sldId="326"/>
            <ac:spMk id="14" creationId="{333F0879-3DA0-4CB8-B35E-A0AD42558191}"/>
          </ac:spMkLst>
        </pc:spChg>
        <pc:spChg chg="add del">
          <ac:chgData name="Briggs, Quinn" userId="bd4ed5c9-a142-40f7-8e5e-68f389f6aa57" providerId="ADAL" clId="{DF5E73E1-958C-4B25-86D0-55DDFE9A40D0}" dt="2023-09-15T22:00:31.953" v="1511" actId="26606"/>
          <ac:spMkLst>
            <pc:docMk/>
            <pc:sldMk cId="3336766795" sldId="326"/>
            <ac:spMk id="15" creationId="{6C22FCAC-D7EC-4A52-B153-FF761E2235B3}"/>
          </ac:spMkLst>
        </pc:spChg>
        <pc:spChg chg="add del">
          <ac:chgData name="Briggs, Quinn" userId="bd4ed5c9-a142-40f7-8e5e-68f389f6aa57" providerId="ADAL" clId="{DF5E73E1-958C-4B25-86D0-55DDFE9A40D0}" dt="2023-09-15T21:59:45.351" v="1449" actId="26606"/>
          <ac:spMkLst>
            <pc:docMk/>
            <pc:sldMk cId="3336766795" sldId="326"/>
            <ac:spMk id="16" creationId="{324D2183-F388-476E-92A9-D6639D698580}"/>
          </ac:spMkLst>
        </pc:spChg>
        <pc:spChg chg="add del">
          <ac:chgData name="Briggs, Quinn" userId="bd4ed5c9-a142-40f7-8e5e-68f389f6aa57" providerId="ADAL" clId="{DF5E73E1-958C-4B25-86D0-55DDFE9A40D0}" dt="2023-09-15T21:59:45.351" v="1449" actId="26606"/>
          <ac:spMkLst>
            <pc:docMk/>
            <pc:sldMk cId="3336766795" sldId="326"/>
            <ac:spMk id="18" creationId="{243462E7-1698-4B21-BE89-AEFAC7C2FEFA}"/>
          </ac:spMkLst>
        </pc:spChg>
        <pc:spChg chg="add del">
          <ac:chgData name="Briggs, Quinn" userId="bd4ed5c9-a142-40f7-8e5e-68f389f6aa57" providerId="ADAL" clId="{DF5E73E1-958C-4B25-86D0-55DDFE9A40D0}" dt="2023-09-15T21:59:45.351" v="1449" actId="26606"/>
          <ac:spMkLst>
            <pc:docMk/>
            <pc:sldMk cId="3336766795" sldId="326"/>
            <ac:spMk id="20" creationId="{6C22FCAC-D7EC-4A52-B153-FF761E2235B3}"/>
          </ac:spMkLst>
        </pc:spChg>
        <pc:spChg chg="add">
          <ac:chgData name="Briggs, Quinn" userId="bd4ed5c9-a142-40f7-8e5e-68f389f6aa57" providerId="ADAL" clId="{DF5E73E1-958C-4B25-86D0-55DDFE9A40D0}" dt="2023-09-15T22:00:31.953" v="1511" actId="26606"/>
          <ac:spMkLst>
            <pc:docMk/>
            <pc:sldMk cId="3336766795" sldId="326"/>
            <ac:spMk id="28" creationId="{1CD07172-CD61-45EB-BEE3-F644503E5C8A}"/>
          </ac:spMkLst>
        </pc:spChg>
        <pc:spChg chg="add">
          <ac:chgData name="Briggs, Quinn" userId="bd4ed5c9-a142-40f7-8e5e-68f389f6aa57" providerId="ADAL" clId="{DF5E73E1-958C-4B25-86D0-55DDFE9A40D0}" dt="2023-09-15T22:00:31.953" v="1511" actId="26606"/>
          <ac:spMkLst>
            <pc:docMk/>
            <pc:sldMk cId="3336766795" sldId="326"/>
            <ac:spMk id="30" creationId="{1EADA5DB-ED12-413A-AAB5-6A8D1152E6C4}"/>
          </ac:spMkLst>
        </pc:spChg>
        <pc:spChg chg="add">
          <ac:chgData name="Briggs, Quinn" userId="bd4ed5c9-a142-40f7-8e5e-68f389f6aa57" providerId="ADAL" clId="{DF5E73E1-958C-4B25-86D0-55DDFE9A40D0}" dt="2023-09-15T22:00:31.953" v="1511" actId="26606"/>
          <ac:spMkLst>
            <pc:docMk/>
            <pc:sldMk cId="3336766795" sldId="326"/>
            <ac:spMk id="32" creationId="{8BA45E5C-ACB9-49E8-B4DB-5255C2376673}"/>
          </ac:spMkLst>
        </pc:spChg>
        <pc:spChg chg="add">
          <ac:chgData name="Briggs, Quinn" userId="bd4ed5c9-a142-40f7-8e5e-68f389f6aa57" providerId="ADAL" clId="{DF5E73E1-958C-4B25-86D0-55DDFE9A40D0}" dt="2023-09-15T22:00:31.953" v="1511" actId="26606"/>
          <ac:spMkLst>
            <pc:docMk/>
            <pc:sldMk cId="3336766795" sldId="326"/>
            <ac:spMk id="34" creationId="{857E618C-1D7B-4A51-90C1-6106CD8A1AE7}"/>
          </ac:spMkLst>
        </pc:spChg>
        <pc:grpChg chg="add">
          <ac:chgData name="Briggs, Quinn" userId="bd4ed5c9-a142-40f7-8e5e-68f389f6aa57" providerId="ADAL" clId="{DF5E73E1-958C-4B25-86D0-55DDFE9A40D0}" dt="2023-09-15T22:00:31.953" v="1511" actId="26606"/>
          <ac:grpSpMkLst>
            <pc:docMk/>
            <pc:sldMk cId="3336766795" sldId="326"/>
            <ac:grpSpMk id="17" creationId="{749C117F-F390-437B-ADB0-57E87EFF34F5}"/>
          </ac:grpSpMkLst>
        </pc:grpChg>
        <pc:picChg chg="add del mod ord">
          <ac:chgData name="Briggs, Quinn" userId="bd4ed5c9-a142-40f7-8e5e-68f389f6aa57" providerId="ADAL" clId="{DF5E73E1-958C-4B25-86D0-55DDFE9A40D0}" dt="2023-09-15T21:59:06.325" v="1388" actId="22"/>
          <ac:picMkLst>
            <pc:docMk/>
            <pc:sldMk cId="3336766795" sldId="326"/>
            <ac:picMk id="5" creationId="{94091869-04EC-370D-FD9F-A4FF5517E050}"/>
          </ac:picMkLst>
        </pc:picChg>
        <pc:picChg chg="add mod ord">
          <ac:chgData name="Briggs, Quinn" userId="bd4ed5c9-a142-40f7-8e5e-68f389f6aa57" providerId="ADAL" clId="{DF5E73E1-958C-4B25-86D0-55DDFE9A40D0}" dt="2023-09-18T17:01:04.070" v="4527" actId="1076"/>
          <ac:picMkLst>
            <pc:docMk/>
            <pc:sldMk cId="3336766795" sldId="326"/>
            <ac:picMk id="7" creationId="{5DFF9D98-342A-C3BA-AAC1-F3A7DFC436D0}"/>
          </ac:picMkLst>
        </pc:picChg>
        <pc:cxnChg chg="add">
          <ac:chgData name="Briggs, Quinn" userId="bd4ed5c9-a142-40f7-8e5e-68f389f6aa57" providerId="ADAL" clId="{DF5E73E1-958C-4B25-86D0-55DDFE9A40D0}" dt="2023-09-15T22:00:31.953" v="1511" actId="26606"/>
          <ac:cxnSpMkLst>
            <pc:docMk/>
            <pc:sldMk cId="3336766795" sldId="326"/>
            <ac:cxnSpMk id="26" creationId="{20742BC3-654B-4E41-9A6A-73A42E477639}"/>
          </ac:cxnSpMkLst>
        </pc:cxnChg>
      </pc:sldChg>
      <pc:sldChg chg="addSp modSp new mod ord setBg modAnim">
        <pc:chgData name="Briggs, Quinn" userId="bd4ed5c9-a142-40f7-8e5e-68f389f6aa57" providerId="ADAL" clId="{DF5E73E1-958C-4B25-86D0-55DDFE9A40D0}" dt="2023-09-18T16:46:04.314" v="4209"/>
        <pc:sldMkLst>
          <pc:docMk/>
          <pc:sldMk cId="2126244451" sldId="327"/>
        </pc:sldMkLst>
        <pc:spChg chg="mod">
          <ac:chgData name="Briggs, Quinn" userId="bd4ed5c9-a142-40f7-8e5e-68f389f6aa57" providerId="ADAL" clId="{DF5E73E1-958C-4B25-86D0-55DDFE9A40D0}" dt="2023-09-15T23:38:45.110" v="3160" actId="26606"/>
          <ac:spMkLst>
            <pc:docMk/>
            <pc:sldMk cId="2126244451" sldId="327"/>
            <ac:spMk id="2" creationId="{C225BDA6-5C60-BDF8-46B2-AF7F7A6F5A8B}"/>
          </ac:spMkLst>
        </pc:spChg>
        <pc:spChg chg="mod ord">
          <ac:chgData name="Briggs, Quinn" userId="bd4ed5c9-a142-40f7-8e5e-68f389f6aa57" providerId="ADAL" clId="{DF5E73E1-958C-4B25-86D0-55DDFE9A40D0}" dt="2023-09-15T23:39:02.309" v="3165" actId="404"/>
          <ac:spMkLst>
            <pc:docMk/>
            <pc:sldMk cId="2126244451" sldId="327"/>
            <ac:spMk id="3" creationId="{C523D8FC-C08D-8313-8A99-30098DFCC58C}"/>
          </ac:spMkLst>
        </pc:spChg>
        <pc:spChg chg="add">
          <ac:chgData name="Briggs, Quinn" userId="bd4ed5c9-a142-40f7-8e5e-68f389f6aa57" providerId="ADAL" clId="{DF5E73E1-958C-4B25-86D0-55DDFE9A40D0}" dt="2023-09-15T23:38:45.110" v="3160" actId="26606"/>
          <ac:spMkLst>
            <pc:docMk/>
            <pc:sldMk cId="2126244451" sldId="327"/>
            <ac:spMk id="10" creationId="{572F6A24-139E-4EB5-86D2-431F42EF85CB}"/>
          </ac:spMkLst>
        </pc:spChg>
        <pc:spChg chg="add">
          <ac:chgData name="Briggs, Quinn" userId="bd4ed5c9-a142-40f7-8e5e-68f389f6aa57" providerId="ADAL" clId="{DF5E73E1-958C-4B25-86D0-55DDFE9A40D0}" dt="2023-09-15T23:38:45.110" v="3160" actId="26606"/>
          <ac:spMkLst>
            <pc:docMk/>
            <pc:sldMk cId="2126244451" sldId="327"/>
            <ac:spMk id="18" creationId="{C9DA5B05-DD14-4860-AC45-02A8D2EE1AA5}"/>
          </ac:spMkLst>
        </pc:spChg>
        <pc:grpChg chg="add">
          <ac:chgData name="Briggs, Quinn" userId="bd4ed5c9-a142-40f7-8e5e-68f389f6aa57" providerId="ADAL" clId="{DF5E73E1-958C-4B25-86D0-55DDFE9A40D0}" dt="2023-09-15T23:38:45.110" v="3160" actId="26606"/>
          <ac:grpSpMkLst>
            <pc:docMk/>
            <pc:sldMk cId="2126244451" sldId="327"/>
            <ac:grpSpMk id="12" creationId="{3963AE85-BE5D-4975-BACF-DDDCC9C2ACDE}"/>
          </ac:grpSpMkLst>
        </pc:grpChg>
        <pc:picChg chg="add mod">
          <ac:chgData name="Briggs, Quinn" userId="bd4ed5c9-a142-40f7-8e5e-68f389f6aa57" providerId="ADAL" clId="{DF5E73E1-958C-4B25-86D0-55DDFE9A40D0}" dt="2023-09-15T23:38:45.110" v="3160" actId="26606"/>
          <ac:picMkLst>
            <pc:docMk/>
            <pc:sldMk cId="2126244451" sldId="327"/>
            <ac:picMk id="5" creationId="{67FE00D5-F479-F2D3-C0AD-6EBD075CE2FB}"/>
          </ac:picMkLst>
        </pc:picChg>
        <pc:cxnChg chg="add">
          <ac:chgData name="Briggs, Quinn" userId="bd4ed5c9-a142-40f7-8e5e-68f389f6aa57" providerId="ADAL" clId="{DF5E73E1-958C-4B25-86D0-55DDFE9A40D0}" dt="2023-09-15T23:38:45.110" v="3160" actId="26606"/>
          <ac:cxnSpMkLst>
            <pc:docMk/>
            <pc:sldMk cId="2126244451" sldId="327"/>
            <ac:cxnSpMk id="20" creationId="{36BE37AC-AD36-4C42-9B8C-C5500F4E7C63}"/>
          </ac:cxnSpMkLst>
        </pc:cxnChg>
      </pc:sldChg>
      <pc:sldChg chg="addSp delSp modSp new mod modAnim">
        <pc:chgData name="Briggs, Quinn" userId="bd4ed5c9-a142-40f7-8e5e-68f389f6aa57" providerId="ADAL" clId="{DF5E73E1-958C-4B25-86D0-55DDFE9A40D0}" dt="2023-09-15T23:04:56.175" v="1668"/>
        <pc:sldMkLst>
          <pc:docMk/>
          <pc:sldMk cId="2503058858" sldId="328"/>
        </pc:sldMkLst>
        <pc:spChg chg="mod">
          <ac:chgData name="Briggs, Quinn" userId="bd4ed5c9-a142-40f7-8e5e-68f389f6aa57" providerId="ADAL" clId="{DF5E73E1-958C-4B25-86D0-55DDFE9A40D0}" dt="2023-09-15T22:50:55.863" v="1667" actId="20577"/>
          <ac:spMkLst>
            <pc:docMk/>
            <pc:sldMk cId="2503058858" sldId="328"/>
            <ac:spMk id="2" creationId="{D9244181-6A88-0392-5116-A4E19E8CBE95}"/>
          </ac:spMkLst>
        </pc:spChg>
        <pc:spChg chg="del">
          <ac:chgData name="Briggs, Quinn" userId="bd4ed5c9-a142-40f7-8e5e-68f389f6aa57" providerId="ADAL" clId="{DF5E73E1-958C-4B25-86D0-55DDFE9A40D0}" dt="2023-09-15T23:04:56.175" v="1668"/>
          <ac:spMkLst>
            <pc:docMk/>
            <pc:sldMk cId="2503058858" sldId="328"/>
            <ac:spMk id="3" creationId="{736E85CA-4A83-6C56-85FF-F9674399C634}"/>
          </ac:spMkLst>
        </pc:spChg>
        <pc:picChg chg="add mod">
          <ac:chgData name="Briggs, Quinn" userId="bd4ed5c9-a142-40f7-8e5e-68f389f6aa57" providerId="ADAL" clId="{DF5E73E1-958C-4B25-86D0-55DDFE9A40D0}" dt="2023-09-15T23:04:56.175" v="1668"/>
          <ac:picMkLst>
            <pc:docMk/>
            <pc:sldMk cId="2503058858" sldId="328"/>
            <ac:picMk id="4" creationId="{B49DDDE1-C53B-7A7E-586E-C83C7BCEEC59}"/>
          </ac:picMkLst>
        </pc:picChg>
      </pc:sldChg>
      <pc:sldChg chg="modSp new mod">
        <pc:chgData name="Briggs, Quinn" userId="bd4ed5c9-a142-40f7-8e5e-68f389f6aa57" providerId="ADAL" clId="{DF5E73E1-958C-4B25-86D0-55DDFE9A40D0}" dt="2023-09-18T17:09:35.830" v="4698" actId="20577"/>
        <pc:sldMkLst>
          <pc:docMk/>
          <pc:sldMk cId="2708992443" sldId="329"/>
        </pc:sldMkLst>
        <pc:spChg chg="mod">
          <ac:chgData name="Briggs, Quinn" userId="bd4ed5c9-a142-40f7-8e5e-68f389f6aa57" providerId="ADAL" clId="{DF5E73E1-958C-4B25-86D0-55DDFE9A40D0}" dt="2023-09-15T23:33:05.925" v="2706" actId="20577"/>
          <ac:spMkLst>
            <pc:docMk/>
            <pc:sldMk cId="2708992443" sldId="329"/>
            <ac:spMk id="2" creationId="{DBF9B833-4737-9CC9-F31F-5B539A3CA58F}"/>
          </ac:spMkLst>
        </pc:spChg>
        <pc:spChg chg="mod">
          <ac:chgData name="Briggs, Quinn" userId="bd4ed5c9-a142-40f7-8e5e-68f389f6aa57" providerId="ADAL" clId="{DF5E73E1-958C-4B25-86D0-55DDFE9A40D0}" dt="2023-09-18T17:09:35.830" v="4698" actId="20577"/>
          <ac:spMkLst>
            <pc:docMk/>
            <pc:sldMk cId="2708992443" sldId="329"/>
            <ac:spMk id="3" creationId="{174D080E-B7EA-756C-6EAA-D63358347371}"/>
          </ac:spMkLst>
        </pc:spChg>
      </pc:sldChg>
      <pc:sldChg chg="addSp modSp new mod setBg">
        <pc:chgData name="Briggs, Quinn" userId="bd4ed5c9-a142-40f7-8e5e-68f389f6aa57" providerId="ADAL" clId="{DF5E73E1-958C-4B25-86D0-55DDFE9A40D0}" dt="2023-09-15T23:13:48.882" v="2249" actId="26606"/>
        <pc:sldMkLst>
          <pc:docMk/>
          <pc:sldMk cId="1676673723" sldId="330"/>
        </pc:sldMkLst>
        <pc:spChg chg="mod">
          <ac:chgData name="Briggs, Quinn" userId="bd4ed5c9-a142-40f7-8e5e-68f389f6aa57" providerId="ADAL" clId="{DF5E73E1-958C-4B25-86D0-55DDFE9A40D0}" dt="2023-09-15T23:13:48.882" v="2249" actId="26606"/>
          <ac:spMkLst>
            <pc:docMk/>
            <pc:sldMk cId="1676673723" sldId="330"/>
            <ac:spMk id="2" creationId="{BF7A26ED-04C5-CBC2-1FC6-079BEC0526FA}"/>
          </ac:spMkLst>
        </pc:spChg>
        <pc:spChg chg="add">
          <ac:chgData name="Briggs, Quinn" userId="bd4ed5c9-a142-40f7-8e5e-68f389f6aa57" providerId="ADAL" clId="{DF5E73E1-958C-4B25-86D0-55DDFE9A40D0}" dt="2023-09-15T23:13:48.882" v="2249" actId="26606"/>
          <ac:spMkLst>
            <pc:docMk/>
            <pc:sldMk cId="1676673723" sldId="330"/>
            <ac:spMk id="17" creationId="{575E71FA-50BD-43F8-8C98-04339283A93D}"/>
          </ac:spMkLst>
        </pc:spChg>
        <pc:spChg chg="add">
          <ac:chgData name="Briggs, Quinn" userId="bd4ed5c9-a142-40f7-8e5e-68f389f6aa57" providerId="ADAL" clId="{DF5E73E1-958C-4B25-86D0-55DDFE9A40D0}" dt="2023-09-15T23:13:48.882" v="2249" actId="26606"/>
          <ac:spMkLst>
            <pc:docMk/>
            <pc:sldMk cId="1676673723" sldId="330"/>
            <ac:spMk id="25" creationId="{E89B1776-F953-4C0F-8E85-E9C66B1EF003}"/>
          </ac:spMkLst>
        </pc:spChg>
        <pc:grpChg chg="add">
          <ac:chgData name="Briggs, Quinn" userId="bd4ed5c9-a142-40f7-8e5e-68f389f6aa57" providerId="ADAL" clId="{DF5E73E1-958C-4B25-86D0-55DDFE9A40D0}" dt="2023-09-15T23:13:48.882" v="2249" actId="26606"/>
          <ac:grpSpMkLst>
            <pc:docMk/>
            <pc:sldMk cId="1676673723" sldId="330"/>
            <ac:grpSpMk id="9" creationId="{749C117F-F390-437B-ADB0-57E87EFF34F5}"/>
          </ac:grpSpMkLst>
        </pc:grpChg>
        <pc:grpChg chg="add">
          <ac:chgData name="Briggs, Quinn" userId="bd4ed5c9-a142-40f7-8e5e-68f389f6aa57" providerId="ADAL" clId="{DF5E73E1-958C-4B25-86D0-55DDFE9A40D0}" dt="2023-09-15T23:13:48.882" v="2249" actId="26606"/>
          <ac:grpSpMkLst>
            <pc:docMk/>
            <pc:sldMk cId="1676673723" sldId="330"/>
            <ac:grpSpMk id="19" creationId="{CF1AA7F6-A589-4BC8-BC72-2CA6DC908398}"/>
          </ac:grpSpMkLst>
        </pc:grpChg>
        <pc:picChg chg="add mod">
          <ac:chgData name="Briggs, Quinn" userId="bd4ed5c9-a142-40f7-8e5e-68f389f6aa57" providerId="ADAL" clId="{DF5E73E1-958C-4B25-86D0-55DDFE9A40D0}" dt="2023-09-15T23:13:48.882" v="2249" actId="26606"/>
          <ac:picMkLst>
            <pc:docMk/>
            <pc:sldMk cId="1676673723" sldId="330"/>
            <ac:picMk id="4" creationId="{E003CE48-A5BA-B451-6333-8A68BA28C040}"/>
          </ac:picMkLst>
        </pc:picChg>
        <pc:cxnChg chg="add">
          <ac:chgData name="Briggs, Quinn" userId="bd4ed5c9-a142-40f7-8e5e-68f389f6aa57" providerId="ADAL" clId="{DF5E73E1-958C-4B25-86D0-55DDFE9A40D0}" dt="2023-09-15T23:13:48.882" v="2249" actId="26606"/>
          <ac:cxnSpMkLst>
            <pc:docMk/>
            <pc:sldMk cId="1676673723" sldId="330"/>
            <ac:cxnSpMk id="15" creationId="{20742BC3-654B-4E41-9A6A-73A42E477639}"/>
          </ac:cxnSpMkLst>
        </pc:cxnChg>
        <pc:cxnChg chg="add">
          <ac:chgData name="Briggs, Quinn" userId="bd4ed5c9-a142-40f7-8e5e-68f389f6aa57" providerId="ADAL" clId="{DF5E73E1-958C-4B25-86D0-55DDFE9A40D0}" dt="2023-09-15T23:13:48.882" v="2249" actId="26606"/>
          <ac:cxnSpMkLst>
            <pc:docMk/>
            <pc:sldMk cId="1676673723" sldId="330"/>
            <ac:cxnSpMk id="27" creationId="{997356D0-D934-42B9-8291-DF34A3AC0CFE}"/>
          </ac:cxnSpMkLst>
        </pc:cxnChg>
      </pc:sldChg>
      <pc:sldChg chg="modSp new mod modAnim">
        <pc:chgData name="Briggs, Quinn" userId="bd4ed5c9-a142-40f7-8e5e-68f389f6aa57" providerId="ADAL" clId="{DF5E73E1-958C-4B25-86D0-55DDFE9A40D0}" dt="2023-09-18T17:10:31.357" v="4702"/>
        <pc:sldMkLst>
          <pc:docMk/>
          <pc:sldMk cId="3537285252" sldId="331"/>
        </pc:sldMkLst>
        <pc:spChg chg="mod">
          <ac:chgData name="Briggs, Quinn" userId="bd4ed5c9-a142-40f7-8e5e-68f389f6aa57" providerId="ADAL" clId="{DF5E73E1-958C-4B25-86D0-55DDFE9A40D0}" dt="2023-09-15T23:14:53.515" v="2279" actId="27636"/>
          <ac:spMkLst>
            <pc:docMk/>
            <pc:sldMk cId="3537285252" sldId="331"/>
            <ac:spMk id="2" creationId="{830837D4-C65D-7261-234C-1E4DBF034D8D}"/>
          </ac:spMkLst>
        </pc:spChg>
        <pc:spChg chg="mod">
          <ac:chgData name="Briggs, Quinn" userId="bd4ed5c9-a142-40f7-8e5e-68f389f6aa57" providerId="ADAL" clId="{DF5E73E1-958C-4B25-86D0-55DDFE9A40D0}" dt="2023-09-18T17:10:31.357" v="4702"/>
          <ac:spMkLst>
            <pc:docMk/>
            <pc:sldMk cId="3537285252" sldId="331"/>
            <ac:spMk id="3" creationId="{1BE0AC83-82E3-4D9F-CC55-B0A925582A2A}"/>
          </ac:spMkLst>
        </pc:spChg>
      </pc:sldChg>
      <pc:sldChg chg="addSp modSp new mod setBg">
        <pc:chgData name="Briggs, Quinn" userId="bd4ed5c9-a142-40f7-8e5e-68f389f6aa57" providerId="ADAL" clId="{DF5E73E1-958C-4B25-86D0-55DDFE9A40D0}" dt="2023-09-15T23:20:22.690" v="2389" actId="20577"/>
        <pc:sldMkLst>
          <pc:docMk/>
          <pc:sldMk cId="2317819336" sldId="332"/>
        </pc:sldMkLst>
        <pc:spChg chg="mod">
          <ac:chgData name="Briggs, Quinn" userId="bd4ed5c9-a142-40f7-8e5e-68f389f6aa57" providerId="ADAL" clId="{DF5E73E1-958C-4B25-86D0-55DDFE9A40D0}" dt="2023-09-15T23:19:59.281" v="2362" actId="26606"/>
          <ac:spMkLst>
            <pc:docMk/>
            <pc:sldMk cId="2317819336" sldId="332"/>
            <ac:spMk id="2" creationId="{7F2D606A-EDFA-661F-AA85-24C298A3BE53}"/>
          </ac:spMkLst>
        </pc:spChg>
        <pc:spChg chg="mod ord">
          <ac:chgData name="Briggs, Quinn" userId="bd4ed5c9-a142-40f7-8e5e-68f389f6aa57" providerId="ADAL" clId="{DF5E73E1-958C-4B25-86D0-55DDFE9A40D0}" dt="2023-09-15T23:20:22.690" v="2389" actId="20577"/>
          <ac:spMkLst>
            <pc:docMk/>
            <pc:sldMk cId="2317819336" sldId="332"/>
            <ac:spMk id="3" creationId="{27141A3E-B62B-2F91-E31D-693031795255}"/>
          </ac:spMkLst>
        </pc:spChg>
        <pc:spChg chg="add">
          <ac:chgData name="Briggs, Quinn" userId="bd4ed5c9-a142-40f7-8e5e-68f389f6aa57" providerId="ADAL" clId="{DF5E73E1-958C-4B25-86D0-55DDFE9A40D0}" dt="2023-09-15T23:19:59.281" v="2362" actId="26606"/>
          <ac:spMkLst>
            <pc:docMk/>
            <pc:sldMk cId="2317819336" sldId="332"/>
            <ac:spMk id="10" creationId="{22AC0F86-9A78-4E84-A4B4-ADB8B2629A0C}"/>
          </ac:spMkLst>
        </pc:spChg>
        <pc:spChg chg="add">
          <ac:chgData name="Briggs, Quinn" userId="bd4ed5c9-a142-40f7-8e5e-68f389f6aa57" providerId="ADAL" clId="{DF5E73E1-958C-4B25-86D0-55DDFE9A40D0}" dt="2023-09-15T23:19:59.281" v="2362" actId="26606"/>
          <ac:spMkLst>
            <pc:docMk/>
            <pc:sldMk cId="2317819336" sldId="332"/>
            <ac:spMk id="18" creationId="{69A54E25-1C05-48E5-A5CC-3778C1D3632D}"/>
          </ac:spMkLst>
        </pc:spChg>
        <pc:grpChg chg="add">
          <ac:chgData name="Briggs, Quinn" userId="bd4ed5c9-a142-40f7-8e5e-68f389f6aa57" providerId="ADAL" clId="{DF5E73E1-958C-4B25-86D0-55DDFE9A40D0}" dt="2023-09-15T23:19:59.281" v="2362" actId="26606"/>
          <ac:grpSpMkLst>
            <pc:docMk/>
            <pc:sldMk cId="2317819336" sldId="332"/>
            <ac:grpSpMk id="12" creationId="{4AF78B9E-8BE2-4706-9377-A05FA25ABABF}"/>
          </ac:grpSpMkLst>
        </pc:grpChg>
        <pc:picChg chg="add mod">
          <ac:chgData name="Briggs, Quinn" userId="bd4ed5c9-a142-40f7-8e5e-68f389f6aa57" providerId="ADAL" clId="{DF5E73E1-958C-4B25-86D0-55DDFE9A40D0}" dt="2023-09-15T23:19:59.281" v="2362" actId="26606"/>
          <ac:picMkLst>
            <pc:docMk/>
            <pc:sldMk cId="2317819336" sldId="332"/>
            <ac:picMk id="5" creationId="{0FEDA7B1-947A-3C9F-39A4-F6CC07F403AC}"/>
          </ac:picMkLst>
        </pc:picChg>
        <pc:cxnChg chg="add">
          <ac:chgData name="Briggs, Quinn" userId="bd4ed5c9-a142-40f7-8e5e-68f389f6aa57" providerId="ADAL" clId="{DF5E73E1-958C-4B25-86D0-55DDFE9A40D0}" dt="2023-09-15T23:19:59.281" v="2362" actId="26606"/>
          <ac:cxnSpMkLst>
            <pc:docMk/>
            <pc:sldMk cId="2317819336" sldId="332"/>
            <ac:cxnSpMk id="20" creationId="{0E5D0023-B23E-4823-8D72-B07FFF8CAE96}"/>
          </ac:cxnSpMkLst>
        </pc:cxnChg>
      </pc:sldChg>
      <pc:sldChg chg="delSp modSp new mod">
        <pc:chgData name="Briggs, Quinn" userId="bd4ed5c9-a142-40f7-8e5e-68f389f6aa57" providerId="ADAL" clId="{DF5E73E1-958C-4B25-86D0-55DDFE9A40D0}" dt="2023-09-15T23:30:13.821" v="2593" actId="255"/>
        <pc:sldMkLst>
          <pc:docMk/>
          <pc:sldMk cId="117708727" sldId="333"/>
        </pc:sldMkLst>
        <pc:spChg chg="mod">
          <ac:chgData name="Briggs, Quinn" userId="bd4ed5c9-a142-40f7-8e5e-68f389f6aa57" providerId="ADAL" clId="{DF5E73E1-958C-4B25-86D0-55DDFE9A40D0}" dt="2023-09-15T23:29:19.546" v="2546" actId="20577"/>
          <ac:spMkLst>
            <pc:docMk/>
            <pc:sldMk cId="117708727" sldId="333"/>
            <ac:spMk id="2" creationId="{BEE5E35E-56D9-1E70-A860-F898099324D6}"/>
          </ac:spMkLst>
        </pc:spChg>
        <pc:spChg chg="mod">
          <ac:chgData name="Briggs, Quinn" userId="bd4ed5c9-a142-40f7-8e5e-68f389f6aa57" providerId="ADAL" clId="{DF5E73E1-958C-4B25-86D0-55DDFE9A40D0}" dt="2023-09-15T23:30:13.821" v="2593" actId="255"/>
          <ac:spMkLst>
            <pc:docMk/>
            <pc:sldMk cId="117708727" sldId="333"/>
            <ac:spMk id="3" creationId="{7F6E95B7-D550-D1BF-8288-1B9F5887259E}"/>
          </ac:spMkLst>
        </pc:spChg>
        <pc:spChg chg="del mod">
          <ac:chgData name="Briggs, Quinn" userId="bd4ed5c9-a142-40f7-8e5e-68f389f6aa57" providerId="ADAL" clId="{DF5E73E1-958C-4B25-86D0-55DDFE9A40D0}" dt="2023-09-15T23:29:44.460" v="2583" actId="478"/>
          <ac:spMkLst>
            <pc:docMk/>
            <pc:sldMk cId="117708727" sldId="333"/>
            <ac:spMk id="4" creationId="{DFF44833-8E57-2933-6989-D8FEDD6A9970}"/>
          </ac:spMkLst>
        </pc:spChg>
      </pc:sldChg>
      <pc:sldChg chg="modSp new mod">
        <pc:chgData name="Briggs, Quinn" userId="bd4ed5c9-a142-40f7-8e5e-68f389f6aa57" providerId="ADAL" clId="{DF5E73E1-958C-4B25-86D0-55DDFE9A40D0}" dt="2023-09-15T23:29:34.003" v="2582" actId="20577"/>
        <pc:sldMkLst>
          <pc:docMk/>
          <pc:sldMk cId="2365405561" sldId="334"/>
        </pc:sldMkLst>
        <pc:spChg chg="mod">
          <ac:chgData name="Briggs, Quinn" userId="bd4ed5c9-a142-40f7-8e5e-68f389f6aa57" providerId="ADAL" clId="{DF5E73E1-958C-4B25-86D0-55DDFE9A40D0}" dt="2023-09-15T23:29:34.003" v="2582" actId="20577"/>
          <ac:spMkLst>
            <pc:docMk/>
            <pc:sldMk cId="2365405561" sldId="334"/>
            <ac:spMk id="2" creationId="{3E27931F-9571-F916-3188-CEF041EBF783}"/>
          </ac:spMkLst>
        </pc:spChg>
        <pc:spChg chg="mod">
          <ac:chgData name="Briggs, Quinn" userId="bd4ed5c9-a142-40f7-8e5e-68f389f6aa57" providerId="ADAL" clId="{DF5E73E1-958C-4B25-86D0-55DDFE9A40D0}" dt="2023-09-15T23:29:26.648" v="2549" actId="27636"/>
          <ac:spMkLst>
            <pc:docMk/>
            <pc:sldMk cId="2365405561" sldId="334"/>
            <ac:spMk id="3" creationId="{1E017864-095B-9C1E-A21A-288448F8358F}"/>
          </ac:spMkLst>
        </pc:spChg>
      </pc:sldChg>
      <pc:sldChg chg="new del">
        <pc:chgData name="Briggs, Quinn" userId="bd4ed5c9-a142-40f7-8e5e-68f389f6aa57" providerId="ADAL" clId="{DF5E73E1-958C-4B25-86D0-55DDFE9A40D0}" dt="2023-09-15T23:31:10.672" v="2595" actId="47"/>
        <pc:sldMkLst>
          <pc:docMk/>
          <pc:sldMk cId="2007596706" sldId="335"/>
        </pc:sldMkLst>
      </pc:sldChg>
      <pc:sldChg chg="modSp new mod">
        <pc:chgData name="Briggs, Quinn" userId="bd4ed5c9-a142-40f7-8e5e-68f389f6aa57" providerId="ADAL" clId="{DF5E73E1-958C-4B25-86D0-55DDFE9A40D0}" dt="2023-09-15T23:31:27.966" v="2634" actId="20577"/>
        <pc:sldMkLst>
          <pc:docMk/>
          <pc:sldMk cId="4157366373" sldId="335"/>
        </pc:sldMkLst>
        <pc:spChg chg="mod">
          <ac:chgData name="Briggs, Quinn" userId="bd4ed5c9-a142-40f7-8e5e-68f389f6aa57" providerId="ADAL" clId="{DF5E73E1-958C-4B25-86D0-55DDFE9A40D0}" dt="2023-09-15T23:31:21.315" v="2630" actId="20577"/>
          <ac:spMkLst>
            <pc:docMk/>
            <pc:sldMk cId="4157366373" sldId="335"/>
            <ac:spMk id="2" creationId="{C37D5F5B-67AA-3B7A-F8CB-86AA82323D57}"/>
          </ac:spMkLst>
        </pc:spChg>
        <pc:spChg chg="mod">
          <ac:chgData name="Briggs, Quinn" userId="bd4ed5c9-a142-40f7-8e5e-68f389f6aa57" providerId="ADAL" clId="{DF5E73E1-958C-4B25-86D0-55DDFE9A40D0}" dt="2023-09-15T23:31:27.966" v="2634" actId="20577"/>
          <ac:spMkLst>
            <pc:docMk/>
            <pc:sldMk cId="4157366373" sldId="335"/>
            <ac:spMk id="3" creationId="{DDB0478D-5E84-88B4-CBE2-63D6DE25A94B}"/>
          </ac:spMkLst>
        </pc:spChg>
      </pc:sldChg>
      <pc:sldChg chg="modSp new mod">
        <pc:chgData name="Briggs, Quinn" userId="bd4ed5c9-a142-40f7-8e5e-68f389f6aa57" providerId="ADAL" clId="{DF5E73E1-958C-4B25-86D0-55DDFE9A40D0}" dt="2023-09-15T23:32:07.573" v="2684" actId="20577"/>
        <pc:sldMkLst>
          <pc:docMk/>
          <pc:sldMk cId="2731596534" sldId="336"/>
        </pc:sldMkLst>
        <pc:spChg chg="mod">
          <ac:chgData name="Briggs, Quinn" userId="bd4ed5c9-a142-40f7-8e5e-68f389f6aa57" providerId="ADAL" clId="{DF5E73E1-958C-4B25-86D0-55DDFE9A40D0}" dt="2023-09-15T23:31:59.123" v="2680" actId="20577"/>
          <ac:spMkLst>
            <pc:docMk/>
            <pc:sldMk cId="2731596534" sldId="336"/>
            <ac:spMk id="2" creationId="{01F5A025-911D-D7FE-628E-D3445CD59F3A}"/>
          </ac:spMkLst>
        </pc:spChg>
        <pc:spChg chg="mod">
          <ac:chgData name="Briggs, Quinn" userId="bd4ed5c9-a142-40f7-8e5e-68f389f6aa57" providerId="ADAL" clId="{DF5E73E1-958C-4B25-86D0-55DDFE9A40D0}" dt="2023-09-15T23:32:07.573" v="2684" actId="20577"/>
          <ac:spMkLst>
            <pc:docMk/>
            <pc:sldMk cId="2731596534" sldId="336"/>
            <ac:spMk id="3" creationId="{00D19A8D-73E3-DA8E-982E-B1B6C366CD92}"/>
          </ac:spMkLst>
        </pc:spChg>
      </pc:sldChg>
      <pc:sldChg chg="addSp delSp modSp new mod setBg">
        <pc:chgData name="Briggs, Quinn" userId="bd4ed5c9-a142-40f7-8e5e-68f389f6aa57" providerId="ADAL" clId="{DF5E73E1-958C-4B25-86D0-55DDFE9A40D0}" dt="2023-09-18T16:50:52.365" v="4334" actId="26606"/>
        <pc:sldMkLst>
          <pc:docMk/>
          <pc:sldMk cId="814681342" sldId="337"/>
        </pc:sldMkLst>
        <pc:spChg chg="mod">
          <ac:chgData name="Briggs, Quinn" userId="bd4ed5c9-a142-40f7-8e5e-68f389f6aa57" providerId="ADAL" clId="{DF5E73E1-958C-4B25-86D0-55DDFE9A40D0}" dt="2023-09-18T16:32:13.464" v="3291" actId="26606"/>
          <ac:spMkLst>
            <pc:docMk/>
            <pc:sldMk cId="814681342" sldId="337"/>
            <ac:spMk id="2" creationId="{C3D287DF-A51D-F271-CC02-DC5D505E362C}"/>
          </ac:spMkLst>
        </pc:spChg>
        <pc:spChg chg="add del">
          <ac:chgData name="Briggs, Quinn" userId="bd4ed5c9-a142-40f7-8e5e-68f389f6aa57" providerId="ADAL" clId="{DF5E73E1-958C-4B25-86D0-55DDFE9A40D0}" dt="2023-09-18T16:50:52.365" v="4334" actId="26606"/>
          <ac:spMkLst>
            <pc:docMk/>
            <pc:sldMk cId="814681342" sldId="337"/>
            <ac:spMk id="1039" creationId="{1CD07172-CD61-45EB-BEE3-F644503E5C8A}"/>
          </ac:spMkLst>
        </pc:spChg>
        <pc:spChg chg="add del">
          <ac:chgData name="Briggs, Quinn" userId="bd4ed5c9-a142-40f7-8e5e-68f389f6aa57" providerId="ADAL" clId="{DF5E73E1-958C-4B25-86D0-55DDFE9A40D0}" dt="2023-09-18T16:50:52.365" v="4334" actId="26606"/>
          <ac:spMkLst>
            <pc:docMk/>
            <pc:sldMk cId="814681342" sldId="337"/>
            <ac:spMk id="1041" creationId="{1EADA5DB-ED12-413A-AAB5-6A8D1152E6C4}"/>
          </ac:spMkLst>
        </pc:spChg>
        <pc:spChg chg="add del">
          <ac:chgData name="Briggs, Quinn" userId="bd4ed5c9-a142-40f7-8e5e-68f389f6aa57" providerId="ADAL" clId="{DF5E73E1-958C-4B25-86D0-55DDFE9A40D0}" dt="2023-09-18T16:50:52.365" v="4334" actId="26606"/>
          <ac:spMkLst>
            <pc:docMk/>
            <pc:sldMk cId="814681342" sldId="337"/>
            <ac:spMk id="1043" creationId="{8BA45E5C-ACB9-49E8-B4DB-5255C2376673}"/>
          </ac:spMkLst>
        </pc:spChg>
        <pc:spChg chg="add del">
          <ac:chgData name="Briggs, Quinn" userId="bd4ed5c9-a142-40f7-8e5e-68f389f6aa57" providerId="ADAL" clId="{DF5E73E1-958C-4B25-86D0-55DDFE9A40D0}" dt="2023-09-18T16:50:52.365" v="4334" actId="26606"/>
          <ac:spMkLst>
            <pc:docMk/>
            <pc:sldMk cId="814681342" sldId="337"/>
            <ac:spMk id="1045" creationId="{857E618C-1D7B-4A51-90C1-6106CD8A1AE7}"/>
          </ac:spMkLst>
        </pc:spChg>
        <pc:spChg chg="add">
          <ac:chgData name="Briggs, Quinn" userId="bd4ed5c9-a142-40f7-8e5e-68f389f6aa57" providerId="ADAL" clId="{DF5E73E1-958C-4B25-86D0-55DDFE9A40D0}" dt="2023-09-18T16:50:52.365" v="4334" actId="26606"/>
          <ac:spMkLst>
            <pc:docMk/>
            <pc:sldMk cId="814681342" sldId="337"/>
            <ac:spMk id="1058" creationId="{1CD07172-CD61-45EB-BEE3-F644503E5C8A}"/>
          </ac:spMkLst>
        </pc:spChg>
        <pc:spChg chg="add">
          <ac:chgData name="Briggs, Quinn" userId="bd4ed5c9-a142-40f7-8e5e-68f389f6aa57" providerId="ADAL" clId="{DF5E73E1-958C-4B25-86D0-55DDFE9A40D0}" dt="2023-09-18T16:50:52.365" v="4334" actId="26606"/>
          <ac:spMkLst>
            <pc:docMk/>
            <pc:sldMk cId="814681342" sldId="337"/>
            <ac:spMk id="1060" creationId="{1EADA5DB-ED12-413A-AAB5-6A8D1152E6C4}"/>
          </ac:spMkLst>
        </pc:spChg>
        <pc:spChg chg="add">
          <ac:chgData name="Briggs, Quinn" userId="bd4ed5c9-a142-40f7-8e5e-68f389f6aa57" providerId="ADAL" clId="{DF5E73E1-958C-4B25-86D0-55DDFE9A40D0}" dt="2023-09-18T16:50:52.365" v="4334" actId="26606"/>
          <ac:spMkLst>
            <pc:docMk/>
            <pc:sldMk cId="814681342" sldId="337"/>
            <ac:spMk id="1062" creationId="{8BA45E5C-ACB9-49E8-B4DB-5255C2376673}"/>
          </ac:spMkLst>
        </pc:spChg>
        <pc:spChg chg="add">
          <ac:chgData name="Briggs, Quinn" userId="bd4ed5c9-a142-40f7-8e5e-68f389f6aa57" providerId="ADAL" clId="{DF5E73E1-958C-4B25-86D0-55DDFE9A40D0}" dt="2023-09-18T16:50:52.365" v="4334" actId="26606"/>
          <ac:spMkLst>
            <pc:docMk/>
            <pc:sldMk cId="814681342" sldId="337"/>
            <ac:spMk id="1064" creationId="{857E618C-1D7B-4A51-90C1-6106CD8A1AE7}"/>
          </ac:spMkLst>
        </pc:spChg>
        <pc:grpChg chg="add del">
          <ac:chgData name="Briggs, Quinn" userId="bd4ed5c9-a142-40f7-8e5e-68f389f6aa57" providerId="ADAL" clId="{DF5E73E1-958C-4B25-86D0-55DDFE9A40D0}" dt="2023-09-18T16:50:52.365" v="4334" actId="26606"/>
          <ac:grpSpMkLst>
            <pc:docMk/>
            <pc:sldMk cId="814681342" sldId="337"/>
            <ac:grpSpMk id="1031" creationId="{749C117F-F390-437B-ADB0-57E87EFF34F5}"/>
          </ac:grpSpMkLst>
        </pc:grpChg>
        <pc:grpChg chg="add">
          <ac:chgData name="Briggs, Quinn" userId="bd4ed5c9-a142-40f7-8e5e-68f389f6aa57" providerId="ADAL" clId="{DF5E73E1-958C-4B25-86D0-55DDFE9A40D0}" dt="2023-09-18T16:50:52.365" v="4334" actId="26606"/>
          <ac:grpSpMkLst>
            <pc:docMk/>
            <pc:sldMk cId="814681342" sldId="337"/>
            <ac:grpSpMk id="1050" creationId="{749C117F-F390-437B-ADB0-57E87EFF34F5}"/>
          </ac:grpSpMkLst>
        </pc:grpChg>
        <pc:picChg chg="add del mod">
          <ac:chgData name="Briggs, Quinn" userId="bd4ed5c9-a142-40f7-8e5e-68f389f6aa57" providerId="ADAL" clId="{DF5E73E1-958C-4B25-86D0-55DDFE9A40D0}" dt="2023-09-18T16:50:48.018" v="4332" actId="478"/>
          <ac:picMkLst>
            <pc:docMk/>
            <pc:sldMk cId="814681342" sldId="337"/>
            <ac:picMk id="1026" creationId="{7BEC0885-9EB5-8B69-0B91-EF9ECE020213}"/>
          </ac:picMkLst>
        </pc:picChg>
        <pc:picChg chg="add mod">
          <ac:chgData name="Briggs, Quinn" userId="bd4ed5c9-a142-40f7-8e5e-68f389f6aa57" providerId="ADAL" clId="{DF5E73E1-958C-4B25-86D0-55DDFE9A40D0}" dt="2023-09-18T16:50:52.365" v="4334" actId="26606"/>
          <ac:picMkLst>
            <pc:docMk/>
            <pc:sldMk cId="814681342" sldId="337"/>
            <ac:picMk id="1028" creationId="{2C925EFD-360F-FD2B-6237-184541868CC1}"/>
          </ac:picMkLst>
        </pc:picChg>
        <pc:cxnChg chg="add del">
          <ac:chgData name="Briggs, Quinn" userId="bd4ed5c9-a142-40f7-8e5e-68f389f6aa57" providerId="ADAL" clId="{DF5E73E1-958C-4B25-86D0-55DDFE9A40D0}" dt="2023-09-18T16:50:52.365" v="4334" actId="26606"/>
          <ac:cxnSpMkLst>
            <pc:docMk/>
            <pc:sldMk cId="814681342" sldId="337"/>
            <ac:cxnSpMk id="1037" creationId="{20742BC3-654B-4E41-9A6A-73A42E477639}"/>
          </ac:cxnSpMkLst>
        </pc:cxnChg>
        <pc:cxnChg chg="add">
          <ac:chgData name="Briggs, Quinn" userId="bd4ed5c9-a142-40f7-8e5e-68f389f6aa57" providerId="ADAL" clId="{DF5E73E1-958C-4B25-86D0-55DDFE9A40D0}" dt="2023-09-18T16:50:52.365" v="4334" actId="26606"/>
          <ac:cxnSpMkLst>
            <pc:docMk/>
            <pc:sldMk cId="814681342" sldId="337"/>
            <ac:cxnSpMk id="1056" creationId="{20742BC3-654B-4E41-9A6A-73A42E477639}"/>
          </ac:cxnSpMkLst>
        </pc:cxnChg>
      </pc:sldChg>
      <pc:sldChg chg="addSp modSp new modAnim">
        <pc:chgData name="Briggs, Quinn" userId="bd4ed5c9-a142-40f7-8e5e-68f389f6aa57" providerId="ADAL" clId="{DF5E73E1-958C-4B25-86D0-55DDFE9A40D0}" dt="2023-09-18T16:39:19.073" v="3356"/>
        <pc:sldMkLst>
          <pc:docMk/>
          <pc:sldMk cId="2037030275" sldId="338"/>
        </pc:sldMkLst>
        <pc:picChg chg="add mod">
          <ac:chgData name="Briggs, Quinn" userId="bd4ed5c9-a142-40f7-8e5e-68f389f6aa57" providerId="ADAL" clId="{DF5E73E1-958C-4B25-86D0-55DDFE9A40D0}" dt="2023-09-18T16:39:19.073" v="3356"/>
          <ac:picMkLst>
            <pc:docMk/>
            <pc:sldMk cId="2037030275" sldId="338"/>
            <ac:picMk id="2" creationId="{2A67115F-A179-A1EE-3790-ED1EEE5B2B9F}"/>
          </ac:picMkLst>
        </pc:picChg>
      </pc:sldChg>
      <pc:sldChg chg="addSp delSp modSp new del mod delAnim modAnim">
        <pc:chgData name="Briggs, Quinn" userId="bd4ed5c9-a142-40f7-8e5e-68f389f6aa57" providerId="ADAL" clId="{DF5E73E1-958C-4B25-86D0-55DDFE9A40D0}" dt="2023-09-18T16:39:10.657" v="3354" actId="47"/>
        <pc:sldMkLst>
          <pc:docMk/>
          <pc:sldMk cId="3978764433" sldId="338"/>
        </pc:sldMkLst>
        <pc:spChg chg="del mod">
          <ac:chgData name="Briggs, Quinn" userId="bd4ed5c9-a142-40f7-8e5e-68f389f6aa57" providerId="ADAL" clId="{DF5E73E1-958C-4B25-86D0-55DDFE9A40D0}" dt="2023-09-18T16:38:58.483" v="3349" actId="478"/>
          <ac:spMkLst>
            <pc:docMk/>
            <pc:sldMk cId="3978764433" sldId="338"/>
            <ac:spMk id="2" creationId="{2F9B6D8A-5280-D4C8-D23E-59C93B574B27}"/>
          </ac:spMkLst>
        </pc:spChg>
        <pc:spChg chg="add del mod">
          <ac:chgData name="Briggs, Quinn" userId="bd4ed5c9-a142-40f7-8e5e-68f389f6aa57" providerId="ADAL" clId="{DF5E73E1-958C-4B25-86D0-55DDFE9A40D0}" dt="2023-09-18T16:38:59.727" v="3350" actId="478"/>
          <ac:spMkLst>
            <pc:docMk/>
            <pc:sldMk cId="3978764433" sldId="338"/>
            <ac:spMk id="5" creationId="{78F83A42-9DB0-7FCE-FC62-FFA52D54309C}"/>
          </ac:spMkLst>
        </pc:spChg>
        <pc:picChg chg="add del mod">
          <ac:chgData name="Briggs, Quinn" userId="bd4ed5c9-a142-40f7-8e5e-68f389f6aa57" providerId="ADAL" clId="{DF5E73E1-958C-4B25-86D0-55DDFE9A40D0}" dt="2023-09-18T16:39:08.283" v="3353" actId="21"/>
          <ac:picMkLst>
            <pc:docMk/>
            <pc:sldMk cId="3978764433" sldId="338"/>
            <ac:picMk id="3" creationId="{0397A849-3182-62E8-7808-CDC779D88F9C}"/>
          </ac:picMkLst>
        </pc:picChg>
      </pc:sldChg>
      <pc:sldChg chg="modSp new mod">
        <pc:chgData name="Briggs, Quinn" userId="bd4ed5c9-a142-40f7-8e5e-68f389f6aa57" providerId="ADAL" clId="{DF5E73E1-958C-4B25-86D0-55DDFE9A40D0}" dt="2023-09-18T16:45:18.512" v="4207" actId="20577"/>
        <pc:sldMkLst>
          <pc:docMk/>
          <pc:sldMk cId="3640091134" sldId="339"/>
        </pc:sldMkLst>
        <pc:spChg chg="mod">
          <ac:chgData name="Briggs, Quinn" userId="bd4ed5c9-a142-40f7-8e5e-68f389f6aa57" providerId="ADAL" clId="{DF5E73E1-958C-4B25-86D0-55DDFE9A40D0}" dt="2023-09-18T16:40:00.502" v="3406" actId="20577"/>
          <ac:spMkLst>
            <pc:docMk/>
            <pc:sldMk cId="3640091134" sldId="339"/>
            <ac:spMk id="2" creationId="{814E0013-0CDE-A9B5-7F79-214C2CCE89E8}"/>
          </ac:spMkLst>
        </pc:spChg>
        <pc:spChg chg="mod">
          <ac:chgData name="Briggs, Quinn" userId="bd4ed5c9-a142-40f7-8e5e-68f389f6aa57" providerId="ADAL" clId="{DF5E73E1-958C-4B25-86D0-55DDFE9A40D0}" dt="2023-09-18T16:45:18.512" v="4207" actId="20577"/>
          <ac:spMkLst>
            <pc:docMk/>
            <pc:sldMk cId="3640091134" sldId="339"/>
            <ac:spMk id="3" creationId="{101005B0-5437-13CC-7A26-803611D55113}"/>
          </ac:spMkLst>
        </pc:spChg>
      </pc:sldChg>
    </pc:docChg>
  </pc:docChgLst>
  <pc:docChgLst>
    <pc:chgData name="Briggs, Quinn" userId="bd4ed5c9-a142-40f7-8e5e-68f389f6aa57" providerId="ADAL" clId="{CD937509-1679-40EF-B47F-8E7F87EA5CB3}"/>
    <pc:docChg chg="undo custSel addSld delSld modSld">
      <pc:chgData name="Briggs, Quinn" userId="bd4ed5c9-a142-40f7-8e5e-68f389f6aa57" providerId="ADAL" clId="{CD937509-1679-40EF-B47F-8E7F87EA5CB3}" dt="2023-09-11T17:08:37.659" v="1268" actId="6549"/>
      <pc:docMkLst>
        <pc:docMk/>
      </pc:docMkLst>
      <pc:sldChg chg="modSp new mod">
        <pc:chgData name="Briggs, Quinn" userId="bd4ed5c9-a142-40f7-8e5e-68f389f6aa57" providerId="ADAL" clId="{CD937509-1679-40EF-B47F-8E7F87EA5CB3}" dt="2023-09-09T20:50:29.340" v="134" actId="1076"/>
        <pc:sldMkLst>
          <pc:docMk/>
          <pc:sldMk cId="2574966087" sldId="256"/>
        </pc:sldMkLst>
        <pc:spChg chg="mod">
          <ac:chgData name="Briggs, Quinn" userId="bd4ed5c9-a142-40f7-8e5e-68f389f6aa57" providerId="ADAL" clId="{CD937509-1679-40EF-B47F-8E7F87EA5CB3}" dt="2023-09-09T20:50:29.340" v="134" actId="1076"/>
          <ac:spMkLst>
            <pc:docMk/>
            <pc:sldMk cId="2574966087" sldId="256"/>
            <ac:spMk id="2" creationId="{DA4ED321-CEFB-2F14-91B2-B8D3996E830C}"/>
          </ac:spMkLst>
        </pc:spChg>
        <pc:spChg chg="mod">
          <ac:chgData name="Briggs, Quinn" userId="bd4ed5c9-a142-40f7-8e5e-68f389f6aa57" providerId="ADAL" clId="{CD937509-1679-40EF-B47F-8E7F87EA5CB3}" dt="2023-09-09T20:50:24.875" v="133" actId="14100"/>
          <ac:spMkLst>
            <pc:docMk/>
            <pc:sldMk cId="2574966087" sldId="256"/>
            <ac:spMk id="3" creationId="{810803A9-DE20-5ADF-6186-A4BA2AF394FA}"/>
          </ac:spMkLst>
        </pc:spChg>
      </pc:sldChg>
      <pc:sldChg chg="addSp delSp modSp new mod">
        <pc:chgData name="Briggs, Quinn" userId="bd4ed5c9-a142-40f7-8e5e-68f389f6aa57" providerId="ADAL" clId="{CD937509-1679-40EF-B47F-8E7F87EA5CB3}" dt="2023-09-11T15:23:58.053" v="398" actId="6549"/>
        <pc:sldMkLst>
          <pc:docMk/>
          <pc:sldMk cId="3096152865" sldId="257"/>
        </pc:sldMkLst>
        <pc:spChg chg="mod">
          <ac:chgData name="Briggs, Quinn" userId="bd4ed5c9-a142-40f7-8e5e-68f389f6aa57" providerId="ADAL" clId="{CD937509-1679-40EF-B47F-8E7F87EA5CB3}" dt="2023-09-11T15:23:58.053" v="398" actId="6549"/>
          <ac:spMkLst>
            <pc:docMk/>
            <pc:sldMk cId="3096152865" sldId="257"/>
            <ac:spMk id="2" creationId="{C416D355-903E-B53F-6A3B-529AD647E42D}"/>
          </ac:spMkLst>
        </pc:spChg>
        <pc:spChg chg="del">
          <ac:chgData name="Briggs, Quinn" userId="bd4ed5c9-a142-40f7-8e5e-68f389f6aa57" providerId="ADAL" clId="{CD937509-1679-40EF-B47F-8E7F87EA5CB3}" dt="2023-09-09T20:51:39.214" v="154" actId="478"/>
          <ac:spMkLst>
            <pc:docMk/>
            <pc:sldMk cId="3096152865" sldId="257"/>
            <ac:spMk id="3" creationId="{F3755AC5-3880-2CC6-259E-3A7C817CB750}"/>
          </ac:spMkLst>
        </pc:spChg>
        <pc:spChg chg="add del mod">
          <ac:chgData name="Briggs, Quinn" userId="bd4ed5c9-a142-40f7-8e5e-68f389f6aa57" providerId="ADAL" clId="{CD937509-1679-40EF-B47F-8E7F87EA5CB3}" dt="2023-09-09T20:51:59.892" v="157"/>
          <ac:spMkLst>
            <pc:docMk/>
            <pc:sldMk cId="3096152865" sldId="257"/>
            <ac:spMk id="4" creationId="{06440F88-A3BC-BE8A-5550-C40D7EBEA76F}"/>
          </ac:spMkLst>
        </pc:spChg>
        <pc:spChg chg="add del mod">
          <ac:chgData name="Briggs, Quinn" userId="bd4ed5c9-a142-40f7-8e5e-68f389f6aa57" providerId="ADAL" clId="{CD937509-1679-40EF-B47F-8E7F87EA5CB3}" dt="2023-09-09T20:51:59.892" v="157"/>
          <ac:spMkLst>
            <pc:docMk/>
            <pc:sldMk cId="3096152865" sldId="257"/>
            <ac:spMk id="6" creationId="{E0DA1A1A-31F1-7081-3831-983701FDDD7F}"/>
          </ac:spMkLst>
        </pc:spChg>
        <pc:picChg chg="add del mod">
          <ac:chgData name="Briggs, Quinn" userId="bd4ed5c9-a142-40f7-8e5e-68f389f6aa57" providerId="ADAL" clId="{CD937509-1679-40EF-B47F-8E7F87EA5CB3}" dt="2023-09-09T20:51:59.892" v="157"/>
          <ac:picMkLst>
            <pc:docMk/>
            <pc:sldMk cId="3096152865" sldId="257"/>
            <ac:picMk id="5" creationId="{39FA0AF3-1AE4-77A7-74AC-BE6B9056DE38}"/>
          </ac:picMkLst>
        </pc:picChg>
      </pc:sldChg>
      <pc:sldChg chg="addSp delSp modSp new mod setBg addAnim delAnim">
        <pc:chgData name="Briggs, Quinn" userId="bd4ed5c9-a142-40f7-8e5e-68f389f6aa57" providerId="ADAL" clId="{CD937509-1679-40EF-B47F-8E7F87EA5CB3}" dt="2023-09-09T20:52:59.143" v="174" actId="404"/>
        <pc:sldMkLst>
          <pc:docMk/>
          <pc:sldMk cId="387885261" sldId="258"/>
        </pc:sldMkLst>
        <pc:spChg chg="del">
          <ac:chgData name="Briggs, Quinn" userId="bd4ed5c9-a142-40f7-8e5e-68f389f6aa57" providerId="ADAL" clId="{CD937509-1679-40EF-B47F-8E7F87EA5CB3}" dt="2023-09-09T20:52:16.595" v="160" actId="478"/>
          <ac:spMkLst>
            <pc:docMk/>
            <pc:sldMk cId="387885261" sldId="258"/>
            <ac:spMk id="2" creationId="{D08605D9-DA1B-E87C-8D82-02BFC7767F27}"/>
          </ac:spMkLst>
        </pc:spChg>
        <pc:spChg chg="del">
          <ac:chgData name="Briggs, Quinn" userId="bd4ed5c9-a142-40f7-8e5e-68f389f6aa57" providerId="ADAL" clId="{CD937509-1679-40EF-B47F-8E7F87EA5CB3}" dt="2023-09-09T20:52:16.595" v="160" actId="478"/>
          <ac:spMkLst>
            <pc:docMk/>
            <pc:sldMk cId="387885261" sldId="258"/>
            <ac:spMk id="3" creationId="{B8E281ED-BF7D-7265-9566-426B740AD731}"/>
          </ac:spMkLst>
        </pc:spChg>
        <pc:spChg chg="add del mod">
          <ac:chgData name="Briggs, Quinn" userId="bd4ed5c9-a142-40f7-8e5e-68f389f6aa57" providerId="ADAL" clId="{CD937509-1679-40EF-B47F-8E7F87EA5CB3}" dt="2023-09-09T20:52:04.742" v="159"/>
          <ac:spMkLst>
            <pc:docMk/>
            <pc:sldMk cId="387885261" sldId="258"/>
            <ac:spMk id="4" creationId="{50E0251B-E0D5-B911-6934-3E93BCD0240F}"/>
          </ac:spMkLst>
        </pc:spChg>
        <pc:spChg chg="add del mod">
          <ac:chgData name="Briggs, Quinn" userId="bd4ed5c9-a142-40f7-8e5e-68f389f6aa57" providerId="ADAL" clId="{CD937509-1679-40EF-B47F-8E7F87EA5CB3}" dt="2023-09-09T20:52:04.742" v="159"/>
          <ac:spMkLst>
            <pc:docMk/>
            <pc:sldMk cId="387885261" sldId="258"/>
            <ac:spMk id="6" creationId="{B56A5771-AA2B-5585-74AF-86D7A3E52CFB}"/>
          </ac:spMkLst>
        </pc:spChg>
        <pc:spChg chg="add mod">
          <ac:chgData name="Briggs, Quinn" userId="bd4ed5c9-a142-40f7-8e5e-68f389f6aa57" providerId="ADAL" clId="{CD937509-1679-40EF-B47F-8E7F87EA5CB3}" dt="2023-09-09T20:52:59.143" v="174" actId="404"/>
          <ac:spMkLst>
            <pc:docMk/>
            <pc:sldMk cId="387885261" sldId="258"/>
            <ac:spMk id="7" creationId="{B785174A-CA08-464A-FA03-DEAC2DD4E7C5}"/>
          </ac:spMkLst>
        </pc:spChg>
        <pc:spChg chg="add mod">
          <ac:chgData name="Briggs, Quinn" userId="bd4ed5c9-a142-40f7-8e5e-68f389f6aa57" providerId="ADAL" clId="{CD937509-1679-40EF-B47F-8E7F87EA5CB3}" dt="2023-09-09T20:52:42.321" v="167" actId="14100"/>
          <ac:spMkLst>
            <pc:docMk/>
            <pc:sldMk cId="387885261" sldId="258"/>
            <ac:spMk id="9" creationId="{47945008-5992-DBBE-826F-F6238D9465E6}"/>
          </ac:spMkLst>
        </pc:spChg>
        <pc:spChg chg="add del">
          <ac:chgData name="Briggs, Quinn" userId="bd4ed5c9-a142-40f7-8e5e-68f389f6aa57" providerId="ADAL" clId="{CD937509-1679-40EF-B47F-8E7F87EA5CB3}" dt="2023-09-09T20:52:29.474" v="164" actId="26606"/>
          <ac:spMkLst>
            <pc:docMk/>
            <pc:sldMk cId="387885261" sldId="258"/>
            <ac:spMk id="14" creationId="{572F6A24-139E-4EB5-86D2-431F42EF85CB}"/>
          </ac:spMkLst>
        </pc:spChg>
        <pc:spChg chg="add del">
          <ac:chgData name="Briggs, Quinn" userId="bd4ed5c9-a142-40f7-8e5e-68f389f6aa57" providerId="ADAL" clId="{CD937509-1679-40EF-B47F-8E7F87EA5CB3}" dt="2023-09-09T20:52:29.474" v="164" actId="26606"/>
          <ac:spMkLst>
            <pc:docMk/>
            <pc:sldMk cId="387885261" sldId="258"/>
            <ac:spMk id="22" creationId="{C9DA5B05-DD14-4860-AC45-02A8D2EE1AA5}"/>
          </ac:spMkLst>
        </pc:spChg>
        <pc:spChg chg="add">
          <ac:chgData name="Briggs, Quinn" userId="bd4ed5c9-a142-40f7-8e5e-68f389f6aa57" providerId="ADAL" clId="{CD937509-1679-40EF-B47F-8E7F87EA5CB3}" dt="2023-09-09T20:52:29.523" v="165" actId="26606"/>
          <ac:spMkLst>
            <pc:docMk/>
            <pc:sldMk cId="387885261" sldId="258"/>
            <ac:spMk id="26" creationId="{11C7711F-3983-4AB1-AFDE-96F7C06514D3}"/>
          </ac:spMkLst>
        </pc:spChg>
        <pc:spChg chg="add">
          <ac:chgData name="Briggs, Quinn" userId="bd4ed5c9-a142-40f7-8e5e-68f389f6aa57" providerId="ADAL" clId="{CD937509-1679-40EF-B47F-8E7F87EA5CB3}" dt="2023-09-09T20:52:29.523" v="165" actId="26606"/>
          <ac:spMkLst>
            <pc:docMk/>
            <pc:sldMk cId="387885261" sldId="258"/>
            <ac:spMk id="28" creationId="{B3085476-B49E-49ED-87D2-1165E69D2605}"/>
          </ac:spMkLst>
        </pc:spChg>
        <pc:grpChg chg="add del">
          <ac:chgData name="Briggs, Quinn" userId="bd4ed5c9-a142-40f7-8e5e-68f389f6aa57" providerId="ADAL" clId="{CD937509-1679-40EF-B47F-8E7F87EA5CB3}" dt="2023-09-09T20:52:29.474" v="164" actId="26606"/>
          <ac:grpSpMkLst>
            <pc:docMk/>
            <pc:sldMk cId="387885261" sldId="258"/>
            <ac:grpSpMk id="16" creationId="{3963AE85-BE5D-4975-BACF-DDDCC9C2ACDE}"/>
          </ac:grpSpMkLst>
        </pc:grpChg>
        <pc:grpChg chg="add">
          <ac:chgData name="Briggs, Quinn" userId="bd4ed5c9-a142-40f7-8e5e-68f389f6aa57" providerId="ADAL" clId="{CD937509-1679-40EF-B47F-8E7F87EA5CB3}" dt="2023-09-09T20:52:29.523" v="165" actId="26606"/>
          <ac:grpSpMkLst>
            <pc:docMk/>
            <pc:sldMk cId="387885261" sldId="258"/>
            <ac:grpSpMk id="27" creationId="{89BC9D38-9241-4F71-9B45-73827299E4C5}"/>
          </ac:grpSpMkLst>
        </pc:grpChg>
        <pc:picChg chg="add del mod">
          <ac:chgData name="Briggs, Quinn" userId="bd4ed5c9-a142-40f7-8e5e-68f389f6aa57" providerId="ADAL" clId="{CD937509-1679-40EF-B47F-8E7F87EA5CB3}" dt="2023-09-09T20:52:04.742" v="159"/>
          <ac:picMkLst>
            <pc:docMk/>
            <pc:sldMk cId="387885261" sldId="258"/>
            <ac:picMk id="5" creationId="{9E78FA70-60DD-91B2-6AB8-BCDD584573BD}"/>
          </ac:picMkLst>
        </pc:picChg>
        <pc:picChg chg="add mod">
          <ac:chgData name="Briggs, Quinn" userId="bd4ed5c9-a142-40f7-8e5e-68f389f6aa57" providerId="ADAL" clId="{CD937509-1679-40EF-B47F-8E7F87EA5CB3}" dt="2023-09-09T20:52:37.697" v="166" actId="27614"/>
          <ac:picMkLst>
            <pc:docMk/>
            <pc:sldMk cId="387885261" sldId="258"/>
            <ac:picMk id="8" creationId="{2252BDA3-A7D2-2150-568C-98E7B3C65F5F}"/>
          </ac:picMkLst>
        </pc:picChg>
        <pc:cxnChg chg="add del">
          <ac:chgData name="Briggs, Quinn" userId="bd4ed5c9-a142-40f7-8e5e-68f389f6aa57" providerId="ADAL" clId="{CD937509-1679-40EF-B47F-8E7F87EA5CB3}" dt="2023-09-09T20:52:29.474" v="164" actId="26606"/>
          <ac:cxnSpMkLst>
            <pc:docMk/>
            <pc:sldMk cId="387885261" sldId="258"/>
            <ac:cxnSpMk id="24" creationId="{36BE37AC-AD36-4C42-9B8C-C5500F4E7C63}"/>
          </ac:cxnSpMkLst>
        </pc:cxnChg>
        <pc:cxnChg chg="add">
          <ac:chgData name="Briggs, Quinn" userId="bd4ed5c9-a142-40f7-8e5e-68f389f6aa57" providerId="ADAL" clId="{CD937509-1679-40EF-B47F-8E7F87EA5CB3}" dt="2023-09-09T20:52:29.523" v="165" actId="26606"/>
          <ac:cxnSpMkLst>
            <pc:docMk/>
            <pc:sldMk cId="387885261" sldId="258"/>
            <ac:cxnSpMk id="29" creationId="{59BA5C68-DFCC-4101-8403-F96781CDDD7A}"/>
          </ac:cxnSpMkLst>
        </pc:cxnChg>
      </pc:sldChg>
      <pc:sldChg chg="addSp modSp add mod setBg">
        <pc:chgData name="Briggs, Quinn" userId="bd4ed5c9-a142-40f7-8e5e-68f389f6aa57" providerId="ADAL" clId="{CD937509-1679-40EF-B47F-8E7F87EA5CB3}" dt="2023-09-09T20:54:37.992" v="185" actId="20577"/>
        <pc:sldMkLst>
          <pc:docMk/>
          <pc:sldMk cId="3221630061" sldId="291"/>
        </pc:sldMkLst>
        <pc:spChg chg="mod">
          <ac:chgData name="Briggs, Quinn" userId="bd4ed5c9-a142-40f7-8e5e-68f389f6aa57" providerId="ADAL" clId="{CD937509-1679-40EF-B47F-8E7F87EA5CB3}" dt="2023-09-09T20:54:37.992" v="185" actId="20577"/>
          <ac:spMkLst>
            <pc:docMk/>
            <pc:sldMk cId="3221630061" sldId="291"/>
            <ac:spMk id="2" creationId="{00000000-0000-0000-0000-000000000000}"/>
          </ac:spMkLst>
        </pc:spChg>
        <pc:spChg chg="mod">
          <ac:chgData name="Briggs, Quinn" userId="bd4ed5c9-a142-40f7-8e5e-68f389f6aa57" providerId="ADAL" clId="{CD937509-1679-40EF-B47F-8E7F87EA5CB3}" dt="2023-09-09T20:54:30.441" v="184" actId="20577"/>
          <ac:spMkLst>
            <pc:docMk/>
            <pc:sldMk cId="3221630061" sldId="291"/>
            <ac:spMk id="4" creationId="{00000000-0000-0000-0000-000000000000}"/>
          </ac:spMkLst>
        </pc:spChg>
        <pc:spChg chg="add">
          <ac:chgData name="Briggs, Quinn" userId="bd4ed5c9-a142-40f7-8e5e-68f389f6aa57" providerId="ADAL" clId="{CD937509-1679-40EF-B47F-8E7F87EA5CB3}" dt="2023-09-09T20:53:49.531" v="179" actId="26606"/>
          <ac:spMkLst>
            <pc:docMk/>
            <pc:sldMk cId="3221630061" sldId="291"/>
            <ac:spMk id="21" creationId="{A440FBE6-72B7-43D4-A8EB-FDBC35FE56C6}"/>
          </ac:spMkLst>
        </pc:spChg>
        <pc:grpChg chg="add">
          <ac:chgData name="Briggs, Quinn" userId="bd4ed5c9-a142-40f7-8e5e-68f389f6aa57" providerId="ADAL" clId="{CD937509-1679-40EF-B47F-8E7F87EA5CB3}" dt="2023-09-09T20:53:49.531" v="179" actId="26606"/>
          <ac:grpSpMkLst>
            <pc:docMk/>
            <pc:sldMk cId="3221630061" sldId="291"/>
            <ac:grpSpMk id="13" creationId="{DFB5D1BB-0703-437B-BD1E-1D07F8A2730B}"/>
          </ac:grpSpMkLst>
        </pc:grpChg>
        <pc:grpChg chg="add">
          <ac:chgData name="Briggs, Quinn" userId="bd4ed5c9-a142-40f7-8e5e-68f389f6aa57" providerId="ADAL" clId="{CD937509-1679-40EF-B47F-8E7F87EA5CB3}" dt="2023-09-09T20:53:49.531" v="179" actId="26606"/>
          <ac:grpSpMkLst>
            <pc:docMk/>
            <pc:sldMk cId="3221630061" sldId="291"/>
            <ac:grpSpMk id="23" creationId="{647B8492-BC4D-4046-B35A-C38E03494068}"/>
          </ac:grpSpMkLst>
        </pc:grpChg>
        <pc:picChg chg="mod">
          <ac:chgData name="Briggs, Quinn" userId="bd4ed5c9-a142-40f7-8e5e-68f389f6aa57" providerId="ADAL" clId="{CD937509-1679-40EF-B47F-8E7F87EA5CB3}" dt="2023-09-09T20:53:49.531" v="179" actId="26606"/>
          <ac:picMkLst>
            <pc:docMk/>
            <pc:sldMk cId="3221630061" sldId="291"/>
            <ac:picMk id="8" creationId="{C7F5C0EC-46F6-E4EE-235B-FA8C4D675BE1}"/>
          </ac:picMkLst>
        </pc:picChg>
        <pc:cxnChg chg="add">
          <ac:chgData name="Briggs, Quinn" userId="bd4ed5c9-a142-40f7-8e5e-68f389f6aa57" providerId="ADAL" clId="{CD937509-1679-40EF-B47F-8E7F87EA5CB3}" dt="2023-09-09T20:53:49.531" v="179" actId="26606"/>
          <ac:cxnSpMkLst>
            <pc:docMk/>
            <pc:sldMk cId="3221630061" sldId="291"/>
            <ac:cxnSpMk id="19" creationId="{883F92AF-2403-4558-B1D7-72130A1E4BC7}"/>
          </ac:cxnSpMkLst>
        </pc:cxnChg>
        <pc:cxnChg chg="add">
          <ac:chgData name="Briggs, Quinn" userId="bd4ed5c9-a142-40f7-8e5e-68f389f6aa57" providerId="ADAL" clId="{CD937509-1679-40EF-B47F-8E7F87EA5CB3}" dt="2023-09-09T20:53:49.531" v="179" actId="26606"/>
          <ac:cxnSpMkLst>
            <pc:docMk/>
            <pc:sldMk cId="3221630061" sldId="291"/>
            <ac:cxnSpMk id="29" creationId="{16652DC1-CA18-4263-AC06-BAB0B05EC783}"/>
          </ac:cxnSpMkLst>
        </pc:cxnChg>
      </pc:sldChg>
      <pc:sldChg chg="addSp delSp modSp add mod setBg">
        <pc:chgData name="Briggs, Quinn" userId="bd4ed5c9-a142-40f7-8e5e-68f389f6aa57" providerId="ADAL" clId="{CD937509-1679-40EF-B47F-8E7F87EA5CB3}" dt="2023-09-09T20:55:11.475" v="188" actId="26606"/>
        <pc:sldMkLst>
          <pc:docMk/>
          <pc:sldMk cId="3037007145" sldId="293"/>
        </pc:sldMkLst>
        <pc:spChg chg="mod">
          <ac:chgData name="Briggs, Quinn" userId="bd4ed5c9-a142-40f7-8e5e-68f389f6aa57" providerId="ADAL" clId="{CD937509-1679-40EF-B47F-8E7F87EA5CB3}" dt="2023-09-09T20:55:11.475" v="188" actId="26606"/>
          <ac:spMkLst>
            <pc:docMk/>
            <pc:sldMk cId="3037007145" sldId="293"/>
            <ac:spMk id="13" creationId="{00000000-0000-0000-0000-000000000000}"/>
          </ac:spMkLst>
        </pc:spChg>
        <pc:spChg chg="del">
          <ac:chgData name="Briggs, Quinn" userId="bd4ed5c9-a142-40f7-8e5e-68f389f6aa57" providerId="ADAL" clId="{CD937509-1679-40EF-B47F-8E7F87EA5CB3}" dt="2023-09-09T20:55:01.785" v="187" actId="478"/>
          <ac:spMkLst>
            <pc:docMk/>
            <pc:sldMk cId="3037007145" sldId="293"/>
            <ac:spMk id="20" creationId="{7E6D210E-AA2F-F922-A760-A27F34769763}"/>
          </ac:spMkLst>
        </pc:spChg>
        <pc:spChg chg="add">
          <ac:chgData name="Briggs, Quinn" userId="bd4ed5c9-a142-40f7-8e5e-68f389f6aa57" providerId="ADAL" clId="{CD937509-1679-40EF-B47F-8E7F87EA5CB3}" dt="2023-09-09T20:55:11.475" v="188" actId="26606"/>
          <ac:spMkLst>
            <pc:docMk/>
            <pc:sldMk cId="3037007145" sldId="293"/>
            <ac:spMk id="29" creationId="{52BE4420-3B5F-4549-8B4A-77855B8215EC}"/>
          </ac:spMkLst>
        </pc:spChg>
        <pc:spChg chg="add">
          <ac:chgData name="Briggs, Quinn" userId="bd4ed5c9-a142-40f7-8e5e-68f389f6aa57" providerId="ADAL" clId="{CD937509-1679-40EF-B47F-8E7F87EA5CB3}" dt="2023-09-09T20:55:11.475" v="188" actId="26606"/>
          <ac:spMkLst>
            <pc:docMk/>
            <pc:sldMk cId="3037007145" sldId="293"/>
            <ac:spMk id="31" creationId="{A75876F6-95D4-48CB-8E3E-4401A96E25A4}"/>
          </ac:spMkLst>
        </pc:spChg>
        <pc:spChg chg="add">
          <ac:chgData name="Briggs, Quinn" userId="bd4ed5c9-a142-40f7-8e5e-68f389f6aa57" providerId="ADAL" clId="{CD937509-1679-40EF-B47F-8E7F87EA5CB3}" dt="2023-09-09T20:55:11.475" v="188" actId="26606"/>
          <ac:spMkLst>
            <pc:docMk/>
            <pc:sldMk cId="3037007145" sldId="293"/>
            <ac:spMk id="33" creationId="{D1B84719-90BB-4D0C-92D8-61DC5512B34B}"/>
          </ac:spMkLst>
        </pc:spChg>
        <pc:spChg chg="add">
          <ac:chgData name="Briggs, Quinn" userId="bd4ed5c9-a142-40f7-8e5e-68f389f6aa57" providerId="ADAL" clId="{CD937509-1679-40EF-B47F-8E7F87EA5CB3}" dt="2023-09-09T20:55:11.475" v="188" actId="26606"/>
          <ac:spMkLst>
            <pc:docMk/>
            <pc:sldMk cId="3037007145" sldId="293"/>
            <ac:spMk id="35" creationId="{7B407EC4-5D16-4845-9840-4E28622B6568}"/>
          </ac:spMkLst>
        </pc:spChg>
        <pc:grpChg chg="add">
          <ac:chgData name="Briggs, Quinn" userId="bd4ed5c9-a142-40f7-8e5e-68f389f6aa57" providerId="ADAL" clId="{CD937509-1679-40EF-B47F-8E7F87EA5CB3}" dt="2023-09-09T20:55:11.475" v="188" actId="26606"/>
          <ac:grpSpMkLst>
            <pc:docMk/>
            <pc:sldMk cId="3037007145" sldId="293"/>
            <ac:grpSpMk id="21" creationId="{C93797FD-7F0A-483E-966E-7FE88F8D8798}"/>
          </ac:grpSpMkLst>
        </pc:grpChg>
        <pc:graphicFrameChg chg="mod modGraphic">
          <ac:chgData name="Briggs, Quinn" userId="bd4ed5c9-a142-40f7-8e5e-68f389f6aa57" providerId="ADAL" clId="{CD937509-1679-40EF-B47F-8E7F87EA5CB3}" dt="2023-09-09T20:55:11.475" v="188" actId="26606"/>
          <ac:graphicFrameMkLst>
            <pc:docMk/>
            <pc:sldMk cId="3037007145" sldId="293"/>
            <ac:graphicFrameMk id="16" creationId="{FC13F3D5-D5A8-367A-53EC-4CD7034E0F65}"/>
          </ac:graphicFrameMkLst>
        </pc:graphicFrameChg>
        <pc:cxnChg chg="add">
          <ac:chgData name="Briggs, Quinn" userId="bd4ed5c9-a142-40f7-8e5e-68f389f6aa57" providerId="ADAL" clId="{CD937509-1679-40EF-B47F-8E7F87EA5CB3}" dt="2023-09-09T20:55:11.475" v="188" actId="26606"/>
          <ac:cxnSpMkLst>
            <pc:docMk/>
            <pc:sldMk cId="3037007145" sldId="293"/>
            <ac:cxnSpMk id="27" creationId="{DDB3BAEE-5BE4-4B17-A2DA-B334759C47AB}"/>
          </ac:cxnSpMkLst>
        </pc:cxnChg>
      </pc:sldChg>
      <pc:sldChg chg="new del">
        <pc:chgData name="Briggs, Quinn" userId="bd4ed5c9-a142-40f7-8e5e-68f389f6aa57" providerId="ADAL" clId="{CD937509-1679-40EF-B47F-8E7F87EA5CB3}" dt="2023-09-09T21:01:33" v="190" actId="47"/>
        <pc:sldMkLst>
          <pc:docMk/>
          <pc:sldMk cId="3880782351" sldId="294"/>
        </pc:sldMkLst>
      </pc:sldChg>
      <pc:sldChg chg="addSp delSp modSp new mod">
        <pc:chgData name="Briggs, Quinn" userId="bd4ed5c9-a142-40f7-8e5e-68f389f6aa57" providerId="ADAL" clId="{CD937509-1679-40EF-B47F-8E7F87EA5CB3}" dt="2023-09-11T15:44:52.345" v="881" actId="20577"/>
        <pc:sldMkLst>
          <pc:docMk/>
          <pc:sldMk cId="4040558985" sldId="294"/>
        </pc:sldMkLst>
        <pc:spChg chg="mod">
          <ac:chgData name="Briggs, Quinn" userId="bd4ed5c9-a142-40f7-8e5e-68f389f6aa57" providerId="ADAL" clId="{CD937509-1679-40EF-B47F-8E7F87EA5CB3}" dt="2023-09-11T15:44:52.345" v="881" actId="20577"/>
          <ac:spMkLst>
            <pc:docMk/>
            <pc:sldMk cId="4040558985" sldId="294"/>
            <ac:spMk id="2" creationId="{C50B868D-67BA-8007-986B-89D5D46B55AC}"/>
          </ac:spMkLst>
        </pc:spChg>
        <pc:spChg chg="del">
          <ac:chgData name="Briggs, Quinn" userId="bd4ed5c9-a142-40f7-8e5e-68f389f6aa57" providerId="ADAL" clId="{CD937509-1679-40EF-B47F-8E7F87EA5CB3}" dt="2023-09-09T21:03:56.369" v="222" actId="931"/>
          <ac:spMkLst>
            <pc:docMk/>
            <pc:sldMk cId="4040558985" sldId="294"/>
            <ac:spMk id="3" creationId="{3C52A98E-7333-E650-30F7-B3F4B91EB455}"/>
          </ac:spMkLst>
        </pc:spChg>
        <pc:picChg chg="add mod">
          <ac:chgData name="Briggs, Quinn" userId="bd4ed5c9-a142-40f7-8e5e-68f389f6aa57" providerId="ADAL" clId="{CD937509-1679-40EF-B47F-8E7F87EA5CB3}" dt="2023-09-09T21:04:00.450" v="224" actId="962"/>
          <ac:picMkLst>
            <pc:docMk/>
            <pc:sldMk cId="4040558985" sldId="294"/>
            <ac:picMk id="5" creationId="{CCA7C2E8-75A6-0054-4AC8-0924CE296CF7}"/>
          </ac:picMkLst>
        </pc:picChg>
      </pc:sldChg>
      <pc:sldChg chg="addSp delSp modSp new mod setBg">
        <pc:chgData name="Briggs, Quinn" userId="bd4ed5c9-a142-40f7-8e5e-68f389f6aa57" providerId="ADAL" clId="{CD937509-1679-40EF-B47F-8E7F87EA5CB3}" dt="2023-09-11T15:28:40.374" v="465" actId="20577"/>
        <pc:sldMkLst>
          <pc:docMk/>
          <pc:sldMk cId="3170732571" sldId="295"/>
        </pc:sldMkLst>
        <pc:spChg chg="mod">
          <ac:chgData name="Briggs, Quinn" userId="bd4ed5c9-a142-40f7-8e5e-68f389f6aa57" providerId="ADAL" clId="{CD937509-1679-40EF-B47F-8E7F87EA5CB3}" dt="2023-09-11T15:28:40.374" v="465" actId="20577"/>
          <ac:spMkLst>
            <pc:docMk/>
            <pc:sldMk cId="3170732571" sldId="295"/>
            <ac:spMk id="2" creationId="{7614ADE1-DC74-6001-2B4B-95D20EF87FE1}"/>
          </ac:spMkLst>
        </pc:spChg>
        <pc:spChg chg="del">
          <ac:chgData name="Briggs, Quinn" userId="bd4ed5c9-a142-40f7-8e5e-68f389f6aa57" providerId="ADAL" clId="{CD937509-1679-40EF-B47F-8E7F87EA5CB3}" dt="2023-09-09T21:03:02.163" v="217" actId="931"/>
          <ac:spMkLst>
            <pc:docMk/>
            <pc:sldMk cId="3170732571" sldId="295"/>
            <ac:spMk id="3" creationId="{3333486A-59AF-B584-1E9B-2D1FCFF7C9A4}"/>
          </ac:spMkLst>
        </pc:spChg>
        <pc:spChg chg="add mod">
          <ac:chgData name="Briggs, Quinn" userId="bd4ed5c9-a142-40f7-8e5e-68f389f6aa57" providerId="ADAL" clId="{CD937509-1679-40EF-B47F-8E7F87EA5CB3}" dt="2023-09-11T15:28:29.592" v="453" actId="26606"/>
          <ac:spMkLst>
            <pc:docMk/>
            <pc:sldMk cId="3170732571" sldId="295"/>
            <ac:spMk id="6" creationId="{6250EF0C-D5DD-2350-A420-C1AAE8AD6F19}"/>
          </ac:spMkLst>
        </pc:spChg>
        <pc:spChg chg="add del">
          <ac:chgData name="Briggs, Quinn" userId="bd4ed5c9-a142-40f7-8e5e-68f389f6aa57" providerId="ADAL" clId="{CD937509-1679-40EF-B47F-8E7F87EA5CB3}" dt="2023-09-09T21:03:17.988" v="221" actId="478"/>
          <ac:spMkLst>
            <pc:docMk/>
            <pc:sldMk cId="3170732571" sldId="295"/>
            <ac:spMk id="10" creationId="{9760A13E-053C-D147-A5F3-F955D3C92D27}"/>
          </ac:spMkLst>
        </pc:spChg>
        <pc:spChg chg="add del">
          <ac:chgData name="Briggs, Quinn" userId="bd4ed5c9-a142-40f7-8e5e-68f389f6aa57" providerId="ADAL" clId="{CD937509-1679-40EF-B47F-8E7F87EA5CB3}" dt="2023-09-11T15:28:29.592" v="453" actId="26606"/>
          <ac:spMkLst>
            <pc:docMk/>
            <pc:sldMk cId="3170732571" sldId="295"/>
            <ac:spMk id="13" creationId="{7E61F402-3445-458A-9A2B-D28FD288390C}"/>
          </ac:spMkLst>
        </pc:spChg>
        <pc:spChg chg="add">
          <ac:chgData name="Briggs, Quinn" userId="bd4ed5c9-a142-40f7-8e5e-68f389f6aa57" providerId="ADAL" clId="{CD937509-1679-40EF-B47F-8E7F87EA5CB3}" dt="2023-09-11T15:28:29.592" v="453" actId="26606"/>
          <ac:spMkLst>
            <pc:docMk/>
            <pc:sldMk cId="3170732571" sldId="295"/>
            <ac:spMk id="34" creationId="{1755C732-3264-4614-8316-41F75483710B}"/>
          </ac:spMkLst>
        </pc:spChg>
        <pc:spChg chg="add">
          <ac:chgData name="Briggs, Quinn" userId="bd4ed5c9-a142-40f7-8e5e-68f389f6aa57" providerId="ADAL" clId="{CD937509-1679-40EF-B47F-8E7F87EA5CB3}" dt="2023-09-11T15:28:29.592" v="453" actId="26606"/>
          <ac:spMkLst>
            <pc:docMk/>
            <pc:sldMk cId="3170732571" sldId="295"/>
            <ac:spMk id="42" creationId="{4AD786D6-2C42-45AF-888B-F2038C4D0A70}"/>
          </ac:spMkLst>
        </pc:spChg>
        <pc:grpChg chg="add del">
          <ac:chgData name="Briggs, Quinn" userId="bd4ed5c9-a142-40f7-8e5e-68f389f6aa57" providerId="ADAL" clId="{CD937509-1679-40EF-B47F-8E7F87EA5CB3}" dt="2023-09-11T15:28:29.592" v="453" actId="26606"/>
          <ac:grpSpMkLst>
            <pc:docMk/>
            <pc:sldMk cId="3170732571" sldId="295"/>
            <ac:grpSpMk id="15" creationId="{A673C096-95AE-4644-B76C-1DF1B667DC44}"/>
          </ac:grpSpMkLst>
        </pc:grpChg>
        <pc:grpChg chg="add">
          <ac:chgData name="Briggs, Quinn" userId="bd4ed5c9-a142-40f7-8e5e-68f389f6aa57" providerId="ADAL" clId="{CD937509-1679-40EF-B47F-8E7F87EA5CB3}" dt="2023-09-11T15:28:29.592" v="453" actId="26606"/>
          <ac:grpSpMkLst>
            <pc:docMk/>
            <pc:sldMk cId="3170732571" sldId="295"/>
            <ac:grpSpMk id="26" creationId="{749C117F-F390-437B-ADB0-57E87EFF34F5}"/>
          </ac:grpSpMkLst>
        </pc:grpChg>
        <pc:grpChg chg="add">
          <ac:chgData name="Briggs, Quinn" userId="bd4ed5c9-a142-40f7-8e5e-68f389f6aa57" providerId="ADAL" clId="{CD937509-1679-40EF-B47F-8E7F87EA5CB3}" dt="2023-09-11T15:28:29.592" v="453" actId="26606"/>
          <ac:grpSpMkLst>
            <pc:docMk/>
            <pc:sldMk cId="3170732571" sldId="295"/>
            <ac:grpSpMk id="36" creationId="{59C7C6ED-4EA1-4532-A820-59A8ADEEE0F9}"/>
          </ac:grpSpMkLst>
        </pc:grpChg>
        <pc:picChg chg="add mod">
          <ac:chgData name="Briggs, Quinn" userId="bd4ed5c9-a142-40f7-8e5e-68f389f6aa57" providerId="ADAL" clId="{CD937509-1679-40EF-B47F-8E7F87EA5CB3}" dt="2023-09-11T15:28:29.592" v="453" actId="26606"/>
          <ac:picMkLst>
            <pc:docMk/>
            <pc:sldMk cId="3170732571" sldId="295"/>
            <ac:picMk id="5" creationId="{3FB797E2-F074-97A1-BD72-FA102613E9AF}"/>
          </ac:picMkLst>
        </pc:picChg>
        <pc:cxnChg chg="add del">
          <ac:chgData name="Briggs, Quinn" userId="bd4ed5c9-a142-40f7-8e5e-68f389f6aa57" providerId="ADAL" clId="{CD937509-1679-40EF-B47F-8E7F87EA5CB3}" dt="2023-09-11T15:28:29.592" v="453" actId="26606"/>
          <ac:cxnSpMkLst>
            <pc:docMk/>
            <pc:sldMk cId="3170732571" sldId="295"/>
            <ac:cxnSpMk id="21" creationId="{2BE880E9-2B86-4CDB-B5B7-308745CDD19D}"/>
          </ac:cxnSpMkLst>
        </pc:cxnChg>
        <pc:cxnChg chg="add">
          <ac:chgData name="Briggs, Quinn" userId="bd4ed5c9-a142-40f7-8e5e-68f389f6aa57" providerId="ADAL" clId="{CD937509-1679-40EF-B47F-8E7F87EA5CB3}" dt="2023-09-11T15:28:29.592" v="453" actId="26606"/>
          <ac:cxnSpMkLst>
            <pc:docMk/>
            <pc:sldMk cId="3170732571" sldId="295"/>
            <ac:cxnSpMk id="32" creationId="{20742BC3-654B-4E41-9A6A-73A42E477639}"/>
          </ac:cxnSpMkLst>
        </pc:cxnChg>
        <pc:cxnChg chg="add">
          <ac:chgData name="Briggs, Quinn" userId="bd4ed5c9-a142-40f7-8e5e-68f389f6aa57" providerId="ADAL" clId="{CD937509-1679-40EF-B47F-8E7F87EA5CB3}" dt="2023-09-11T15:28:29.592" v="453" actId="26606"/>
          <ac:cxnSpMkLst>
            <pc:docMk/>
            <pc:sldMk cId="3170732571" sldId="295"/>
            <ac:cxnSpMk id="44" creationId="{B8D6659D-FA60-4C6D-A9F6-063E294AA159}"/>
          </ac:cxnSpMkLst>
        </pc:cxnChg>
      </pc:sldChg>
      <pc:sldChg chg="addSp modSp new mod">
        <pc:chgData name="Briggs, Quinn" userId="bd4ed5c9-a142-40f7-8e5e-68f389f6aa57" providerId="ADAL" clId="{CD937509-1679-40EF-B47F-8E7F87EA5CB3}" dt="2023-09-11T16:49:17.853" v="1181" actId="20577"/>
        <pc:sldMkLst>
          <pc:docMk/>
          <pc:sldMk cId="3786586010" sldId="296"/>
        </pc:sldMkLst>
        <pc:spChg chg="mod">
          <ac:chgData name="Briggs, Quinn" userId="bd4ed5c9-a142-40f7-8e5e-68f389f6aa57" providerId="ADAL" clId="{CD937509-1679-40EF-B47F-8E7F87EA5CB3}" dt="2023-09-11T16:49:17.853" v="1181" actId="20577"/>
          <ac:spMkLst>
            <pc:docMk/>
            <pc:sldMk cId="3786586010" sldId="296"/>
            <ac:spMk id="2" creationId="{23AD847F-58BA-B2F4-DDBC-3C47BFED7804}"/>
          </ac:spMkLst>
        </pc:spChg>
        <pc:picChg chg="add mod">
          <ac:chgData name="Briggs, Quinn" userId="bd4ed5c9-a142-40f7-8e5e-68f389f6aa57" providerId="ADAL" clId="{CD937509-1679-40EF-B47F-8E7F87EA5CB3}" dt="2023-09-11T14:45:46.926" v="255" actId="1076"/>
          <ac:picMkLst>
            <pc:docMk/>
            <pc:sldMk cId="3786586010" sldId="296"/>
            <ac:picMk id="4" creationId="{D08597A9-D7F7-0049-4BB9-32FB52554C20}"/>
          </ac:picMkLst>
        </pc:picChg>
      </pc:sldChg>
      <pc:sldChg chg="new del">
        <pc:chgData name="Briggs, Quinn" userId="bd4ed5c9-a142-40f7-8e5e-68f389f6aa57" providerId="ADAL" clId="{CD937509-1679-40EF-B47F-8E7F87EA5CB3}" dt="2023-09-11T14:44:12.921" v="226" actId="47"/>
        <pc:sldMkLst>
          <pc:docMk/>
          <pc:sldMk cId="4020415873" sldId="296"/>
        </pc:sldMkLst>
      </pc:sldChg>
      <pc:sldChg chg="addSp delSp modSp add mod">
        <pc:chgData name="Briggs, Quinn" userId="bd4ed5c9-a142-40f7-8e5e-68f389f6aa57" providerId="ADAL" clId="{CD937509-1679-40EF-B47F-8E7F87EA5CB3}" dt="2023-09-11T14:47:08.578" v="262" actId="1076"/>
        <pc:sldMkLst>
          <pc:docMk/>
          <pc:sldMk cId="574806816" sldId="297"/>
        </pc:sldMkLst>
        <pc:spChg chg="mod">
          <ac:chgData name="Briggs, Quinn" userId="bd4ed5c9-a142-40f7-8e5e-68f389f6aa57" providerId="ADAL" clId="{CD937509-1679-40EF-B47F-8E7F87EA5CB3}" dt="2023-09-11T14:46:50.032" v="259"/>
          <ac:spMkLst>
            <pc:docMk/>
            <pc:sldMk cId="574806816" sldId="297"/>
            <ac:spMk id="2" creationId="{23AD847F-58BA-B2F4-DDBC-3C47BFED7804}"/>
          </ac:spMkLst>
        </pc:spChg>
        <pc:picChg chg="del">
          <ac:chgData name="Briggs, Quinn" userId="bd4ed5c9-a142-40f7-8e5e-68f389f6aa57" providerId="ADAL" clId="{CD937509-1679-40EF-B47F-8E7F87EA5CB3}" dt="2023-09-11T14:47:03.695" v="260" actId="478"/>
          <ac:picMkLst>
            <pc:docMk/>
            <pc:sldMk cId="574806816" sldId="297"/>
            <ac:picMk id="4" creationId="{D08597A9-D7F7-0049-4BB9-32FB52554C20}"/>
          </ac:picMkLst>
        </pc:picChg>
        <pc:picChg chg="add mod">
          <ac:chgData name="Briggs, Quinn" userId="bd4ed5c9-a142-40f7-8e5e-68f389f6aa57" providerId="ADAL" clId="{CD937509-1679-40EF-B47F-8E7F87EA5CB3}" dt="2023-09-11T14:47:08.578" v="262" actId="1076"/>
          <ac:picMkLst>
            <pc:docMk/>
            <pc:sldMk cId="574806816" sldId="297"/>
            <ac:picMk id="5" creationId="{66924B60-EAB1-A8B2-728A-56B741B45C0E}"/>
          </ac:picMkLst>
        </pc:picChg>
      </pc:sldChg>
      <pc:sldChg chg="addSp delSp modSp new mod modAnim">
        <pc:chgData name="Briggs, Quinn" userId="bd4ed5c9-a142-40f7-8e5e-68f389f6aa57" providerId="ADAL" clId="{CD937509-1679-40EF-B47F-8E7F87EA5CB3}" dt="2023-09-11T15:01:25.383" v="316" actId="20577"/>
        <pc:sldMkLst>
          <pc:docMk/>
          <pc:sldMk cId="3276650758" sldId="298"/>
        </pc:sldMkLst>
        <pc:spChg chg="mod">
          <ac:chgData name="Briggs, Quinn" userId="bd4ed5c9-a142-40f7-8e5e-68f389f6aa57" providerId="ADAL" clId="{CD937509-1679-40EF-B47F-8E7F87EA5CB3}" dt="2023-09-11T15:01:25.383" v="316" actId="20577"/>
          <ac:spMkLst>
            <pc:docMk/>
            <pc:sldMk cId="3276650758" sldId="298"/>
            <ac:spMk id="2" creationId="{374D553B-1438-0ADD-DF02-7B87CDD53BFA}"/>
          </ac:spMkLst>
        </pc:spChg>
        <pc:spChg chg="del">
          <ac:chgData name="Briggs, Quinn" userId="bd4ed5c9-a142-40f7-8e5e-68f389f6aa57" providerId="ADAL" clId="{CD937509-1679-40EF-B47F-8E7F87EA5CB3}" dt="2023-09-11T14:59:45.027" v="301"/>
          <ac:spMkLst>
            <pc:docMk/>
            <pc:sldMk cId="3276650758" sldId="298"/>
            <ac:spMk id="3" creationId="{357C0B5D-B7A0-9C73-6DAB-102B0C6085B5}"/>
          </ac:spMkLst>
        </pc:spChg>
        <pc:picChg chg="add mod">
          <ac:chgData name="Briggs, Quinn" userId="bd4ed5c9-a142-40f7-8e5e-68f389f6aa57" providerId="ADAL" clId="{CD937509-1679-40EF-B47F-8E7F87EA5CB3}" dt="2023-09-11T14:59:45.027" v="301"/>
          <ac:picMkLst>
            <pc:docMk/>
            <pc:sldMk cId="3276650758" sldId="298"/>
            <ac:picMk id="4" creationId="{DD3F67F7-9460-FDB7-A3DF-410E3130CA2C}"/>
          </ac:picMkLst>
        </pc:picChg>
      </pc:sldChg>
      <pc:sldChg chg="addSp modSp new del mod">
        <pc:chgData name="Briggs, Quinn" userId="bd4ed5c9-a142-40f7-8e5e-68f389f6aa57" providerId="ADAL" clId="{CD937509-1679-40EF-B47F-8E7F87EA5CB3}" dt="2023-09-11T15:42:49.160" v="579" actId="47"/>
        <pc:sldMkLst>
          <pc:docMk/>
          <pc:sldMk cId="3216124254" sldId="299"/>
        </pc:sldMkLst>
        <pc:spChg chg="mod">
          <ac:chgData name="Briggs, Quinn" userId="bd4ed5c9-a142-40f7-8e5e-68f389f6aa57" providerId="ADAL" clId="{CD937509-1679-40EF-B47F-8E7F87EA5CB3}" dt="2023-09-11T15:03:52.383" v="357" actId="20577"/>
          <ac:spMkLst>
            <pc:docMk/>
            <pc:sldMk cId="3216124254" sldId="299"/>
            <ac:spMk id="2" creationId="{E76C070F-4EF1-A3E2-DC75-EEA15AD2C07E}"/>
          </ac:spMkLst>
        </pc:spChg>
        <pc:picChg chg="add mod">
          <ac:chgData name="Briggs, Quinn" userId="bd4ed5c9-a142-40f7-8e5e-68f389f6aa57" providerId="ADAL" clId="{CD937509-1679-40EF-B47F-8E7F87EA5CB3}" dt="2023-09-11T15:05:59.080" v="360" actId="1076"/>
          <ac:picMkLst>
            <pc:docMk/>
            <pc:sldMk cId="3216124254" sldId="299"/>
            <ac:picMk id="1026" creationId="{45131D64-28E9-5473-7813-8E31F4D7D895}"/>
          </ac:picMkLst>
        </pc:picChg>
      </pc:sldChg>
      <pc:sldChg chg="addSp modSp new del mod modAnim">
        <pc:chgData name="Briggs, Quinn" userId="bd4ed5c9-a142-40f7-8e5e-68f389f6aa57" providerId="ADAL" clId="{CD937509-1679-40EF-B47F-8E7F87EA5CB3}" dt="2023-09-11T15:26:20.356" v="445" actId="47"/>
        <pc:sldMkLst>
          <pc:docMk/>
          <pc:sldMk cId="1126875506" sldId="300"/>
        </pc:sldMkLst>
        <pc:spChg chg="mod">
          <ac:chgData name="Briggs, Quinn" userId="bd4ed5c9-a142-40f7-8e5e-68f389f6aa57" providerId="ADAL" clId="{CD937509-1679-40EF-B47F-8E7F87EA5CB3}" dt="2023-09-11T15:25:41.541" v="440" actId="20577"/>
          <ac:spMkLst>
            <pc:docMk/>
            <pc:sldMk cId="1126875506" sldId="300"/>
            <ac:spMk id="2" creationId="{0BB6D4E1-D22A-1296-3046-F9E20EFFAC23}"/>
          </ac:spMkLst>
        </pc:spChg>
        <pc:picChg chg="add mod">
          <ac:chgData name="Briggs, Quinn" userId="bd4ed5c9-a142-40f7-8e5e-68f389f6aa57" providerId="ADAL" clId="{CD937509-1679-40EF-B47F-8E7F87EA5CB3}" dt="2023-09-11T15:26:17.689" v="444"/>
          <ac:picMkLst>
            <pc:docMk/>
            <pc:sldMk cId="1126875506" sldId="300"/>
            <ac:picMk id="3" creationId="{EC1BE324-1157-4100-F28C-866F3346C537}"/>
          </ac:picMkLst>
        </pc:picChg>
      </pc:sldChg>
      <pc:sldChg chg="addSp delSp modSp new mod modAnim">
        <pc:chgData name="Briggs, Quinn" userId="bd4ed5c9-a142-40f7-8e5e-68f389f6aa57" providerId="ADAL" clId="{CD937509-1679-40EF-B47F-8E7F87EA5CB3}" dt="2023-09-11T15:26:47.245" v="451" actId="14100"/>
        <pc:sldMkLst>
          <pc:docMk/>
          <pc:sldMk cId="1209226740" sldId="300"/>
        </pc:sldMkLst>
        <pc:spChg chg="add del">
          <ac:chgData name="Briggs, Quinn" userId="bd4ed5c9-a142-40f7-8e5e-68f389f6aa57" providerId="ADAL" clId="{CD937509-1679-40EF-B47F-8E7F87EA5CB3}" dt="2023-09-11T15:26:26.021" v="448" actId="22"/>
          <ac:spMkLst>
            <pc:docMk/>
            <pc:sldMk cId="1209226740" sldId="300"/>
            <ac:spMk id="3" creationId="{02270574-154D-9D98-2D1F-A2802216D15B}"/>
          </ac:spMkLst>
        </pc:spChg>
        <pc:picChg chg="add mod">
          <ac:chgData name="Briggs, Quinn" userId="bd4ed5c9-a142-40f7-8e5e-68f389f6aa57" providerId="ADAL" clId="{CD937509-1679-40EF-B47F-8E7F87EA5CB3}" dt="2023-09-11T15:26:47.245" v="451" actId="14100"/>
          <ac:picMkLst>
            <pc:docMk/>
            <pc:sldMk cId="1209226740" sldId="300"/>
            <ac:picMk id="4" creationId="{9576D48E-5C63-8197-C020-1013FF4A9040}"/>
          </ac:picMkLst>
        </pc:picChg>
      </pc:sldChg>
      <pc:sldChg chg="modSp add del mod">
        <pc:chgData name="Briggs, Quinn" userId="bd4ed5c9-a142-40f7-8e5e-68f389f6aa57" providerId="ADAL" clId="{CD937509-1679-40EF-B47F-8E7F87EA5CB3}" dt="2023-09-11T15:22:44.686" v="372" actId="47"/>
        <pc:sldMkLst>
          <pc:docMk/>
          <pc:sldMk cId="3329719916" sldId="300"/>
        </pc:sldMkLst>
        <pc:spChg chg="mod">
          <ac:chgData name="Briggs, Quinn" userId="bd4ed5c9-a142-40f7-8e5e-68f389f6aa57" providerId="ADAL" clId="{CD937509-1679-40EF-B47F-8E7F87EA5CB3}" dt="2023-09-11T15:13:46.936" v="371" actId="20577"/>
          <ac:spMkLst>
            <pc:docMk/>
            <pc:sldMk cId="3329719916" sldId="300"/>
            <ac:spMk id="2" creationId="{C416D355-903E-B53F-6A3B-529AD647E42D}"/>
          </ac:spMkLst>
        </pc:spChg>
      </pc:sldChg>
      <pc:sldChg chg="addSp delSp modSp new mod delAnim modAnim">
        <pc:chgData name="Briggs, Quinn" userId="bd4ed5c9-a142-40f7-8e5e-68f389f6aa57" providerId="ADAL" clId="{CD937509-1679-40EF-B47F-8E7F87EA5CB3}" dt="2023-09-11T15:37:49.831" v="510" actId="14100"/>
        <pc:sldMkLst>
          <pc:docMk/>
          <pc:sldMk cId="39203604" sldId="301"/>
        </pc:sldMkLst>
        <pc:picChg chg="add del mod">
          <ac:chgData name="Briggs, Quinn" userId="bd4ed5c9-a142-40f7-8e5e-68f389f6aa57" providerId="ADAL" clId="{CD937509-1679-40EF-B47F-8E7F87EA5CB3}" dt="2023-09-11T15:37:29.494" v="507" actId="478"/>
          <ac:picMkLst>
            <pc:docMk/>
            <pc:sldMk cId="39203604" sldId="301"/>
            <ac:picMk id="2" creationId="{66D53B8A-CED6-DC46-F57B-54003F92419D}"/>
          </ac:picMkLst>
        </pc:picChg>
        <pc:picChg chg="add mod">
          <ac:chgData name="Briggs, Quinn" userId="bd4ed5c9-a142-40f7-8e5e-68f389f6aa57" providerId="ADAL" clId="{CD937509-1679-40EF-B47F-8E7F87EA5CB3}" dt="2023-09-11T15:37:49.831" v="510" actId="14100"/>
          <ac:picMkLst>
            <pc:docMk/>
            <pc:sldMk cId="39203604" sldId="301"/>
            <ac:picMk id="3" creationId="{8F426024-0E33-C46A-950B-6801FF757EF6}"/>
          </ac:picMkLst>
        </pc:picChg>
      </pc:sldChg>
      <pc:sldChg chg="modSp new mod">
        <pc:chgData name="Briggs, Quinn" userId="bd4ed5c9-a142-40f7-8e5e-68f389f6aa57" providerId="ADAL" clId="{CD937509-1679-40EF-B47F-8E7F87EA5CB3}" dt="2023-09-11T15:39:08.811" v="520" actId="20577"/>
        <pc:sldMkLst>
          <pc:docMk/>
          <pc:sldMk cId="3748833527" sldId="302"/>
        </pc:sldMkLst>
        <pc:spChg chg="mod">
          <ac:chgData name="Briggs, Quinn" userId="bd4ed5c9-a142-40f7-8e5e-68f389f6aa57" providerId="ADAL" clId="{CD937509-1679-40EF-B47F-8E7F87EA5CB3}" dt="2023-09-11T15:39:08.811" v="520" actId="20577"/>
          <ac:spMkLst>
            <pc:docMk/>
            <pc:sldMk cId="3748833527" sldId="302"/>
            <ac:spMk id="2" creationId="{88D11400-AE5F-868A-D8A8-B4C29E0D1F67}"/>
          </ac:spMkLst>
        </pc:spChg>
      </pc:sldChg>
      <pc:sldChg chg="addSp modSp new mod">
        <pc:chgData name="Briggs, Quinn" userId="bd4ed5c9-a142-40f7-8e5e-68f389f6aa57" providerId="ADAL" clId="{CD937509-1679-40EF-B47F-8E7F87EA5CB3}" dt="2023-09-11T16:27:46.412" v="1126" actId="1076"/>
        <pc:sldMkLst>
          <pc:docMk/>
          <pc:sldMk cId="4026345792" sldId="303"/>
        </pc:sldMkLst>
        <pc:spChg chg="mod">
          <ac:chgData name="Briggs, Quinn" userId="bd4ed5c9-a142-40f7-8e5e-68f389f6aa57" providerId="ADAL" clId="{CD937509-1679-40EF-B47F-8E7F87EA5CB3}" dt="2023-09-11T16:27:33.433" v="1123" actId="20577"/>
          <ac:spMkLst>
            <pc:docMk/>
            <pc:sldMk cId="4026345792" sldId="303"/>
            <ac:spMk id="2" creationId="{1953EE25-6A27-B48C-937F-8AD22384B4FE}"/>
          </ac:spMkLst>
        </pc:spChg>
        <pc:picChg chg="add mod">
          <ac:chgData name="Briggs, Quinn" userId="bd4ed5c9-a142-40f7-8e5e-68f389f6aa57" providerId="ADAL" clId="{CD937509-1679-40EF-B47F-8E7F87EA5CB3}" dt="2023-09-11T16:27:46.412" v="1126" actId="1076"/>
          <ac:picMkLst>
            <pc:docMk/>
            <pc:sldMk cId="4026345792" sldId="303"/>
            <ac:picMk id="4" creationId="{5DF6FEDA-3931-63EE-5321-A1FA7178DB5E}"/>
          </ac:picMkLst>
        </pc:picChg>
      </pc:sldChg>
      <pc:sldChg chg="addSp modSp new mod">
        <pc:chgData name="Briggs, Quinn" userId="bd4ed5c9-a142-40f7-8e5e-68f389f6aa57" providerId="ADAL" clId="{CD937509-1679-40EF-B47F-8E7F87EA5CB3}" dt="2023-09-11T16:25:01.248" v="1029" actId="20577"/>
        <pc:sldMkLst>
          <pc:docMk/>
          <pc:sldMk cId="3858537434" sldId="304"/>
        </pc:sldMkLst>
        <pc:spChg chg="mod">
          <ac:chgData name="Briggs, Quinn" userId="bd4ed5c9-a142-40f7-8e5e-68f389f6aa57" providerId="ADAL" clId="{CD937509-1679-40EF-B47F-8E7F87EA5CB3}" dt="2023-09-11T15:44:40.893" v="880" actId="20577"/>
          <ac:spMkLst>
            <pc:docMk/>
            <pc:sldMk cId="3858537434" sldId="304"/>
            <ac:spMk id="2" creationId="{6C06F72E-BC43-02DF-6EB9-DC7B44EEA359}"/>
          </ac:spMkLst>
        </pc:spChg>
        <pc:spChg chg="add mod">
          <ac:chgData name="Briggs, Quinn" userId="bd4ed5c9-a142-40f7-8e5e-68f389f6aa57" providerId="ADAL" clId="{CD937509-1679-40EF-B47F-8E7F87EA5CB3}" dt="2023-09-11T16:25:01.248" v="1029" actId="20577"/>
          <ac:spMkLst>
            <pc:docMk/>
            <pc:sldMk cId="3858537434" sldId="304"/>
            <ac:spMk id="3" creationId="{1C5E9296-A524-3E72-CB08-418328A02CDF}"/>
          </ac:spMkLst>
        </pc:spChg>
      </pc:sldChg>
      <pc:sldChg chg="addSp modSp new mod">
        <pc:chgData name="Briggs, Quinn" userId="bd4ed5c9-a142-40f7-8e5e-68f389f6aa57" providerId="ADAL" clId="{CD937509-1679-40EF-B47F-8E7F87EA5CB3}" dt="2023-09-11T16:27:09.821" v="1064" actId="1076"/>
        <pc:sldMkLst>
          <pc:docMk/>
          <pc:sldMk cId="4188742810" sldId="305"/>
        </pc:sldMkLst>
        <pc:spChg chg="mod">
          <ac:chgData name="Briggs, Quinn" userId="bd4ed5c9-a142-40f7-8e5e-68f389f6aa57" providerId="ADAL" clId="{CD937509-1679-40EF-B47F-8E7F87EA5CB3}" dt="2023-09-11T16:25:27.414" v="1059" actId="20577"/>
          <ac:spMkLst>
            <pc:docMk/>
            <pc:sldMk cId="4188742810" sldId="305"/>
            <ac:spMk id="2" creationId="{A3B180C5-319F-8805-DD37-AFC5573EA2CD}"/>
          </ac:spMkLst>
        </pc:spChg>
        <pc:spChg chg="add mod">
          <ac:chgData name="Briggs, Quinn" userId="bd4ed5c9-a142-40f7-8e5e-68f389f6aa57" providerId="ADAL" clId="{CD937509-1679-40EF-B47F-8E7F87EA5CB3}" dt="2023-09-11T16:27:09.821" v="1064" actId="1076"/>
          <ac:spMkLst>
            <pc:docMk/>
            <pc:sldMk cId="4188742810" sldId="305"/>
            <ac:spMk id="5" creationId="{5A4AB911-BD42-F01C-66F4-C8736F5D19B1}"/>
          </ac:spMkLst>
        </pc:spChg>
        <pc:picChg chg="add mod">
          <ac:chgData name="Briggs, Quinn" userId="bd4ed5c9-a142-40f7-8e5e-68f389f6aa57" providerId="ADAL" clId="{CD937509-1679-40EF-B47F-8E7F87EA5CB3}" dt="2023-09-11T16:27:09.821" v="1064" actId="1076"/>
          <ac:picMkLst>
            <pc:docMk/>
            <pc:sldMk cId="4188742810" sldId="305"/>
            <ac:picMk id="4" creationId="{BDC457CD-A950-9F09-5306-69936FD62C44}"/>
          </ac:picMkLst>
        </pc:picChg>
      </pc:sldChg>
      <pc:sldChg chg="addSp delSp modSp new mod setBg addAnim delAnim setClrOvrMap">
        <pc:chgData name="Briggs, Quinn" userId="bd4ed5c9-a142-40f7-8e5e-68f389f6aa57" providerId="ADAL" clId="{CD937509-1679-40EF-B47F-8E7F87EA5CB3}" dt="2023-09-11T16:47:34.979" v="1177"/>
        <pc:sldMkLst>
          <pc:docMk/>
          <pc:sldMk cId="3318545720" sldId="306"/>
        </pc:sldMkLst>
        <pc:spChg chg="mod ord">
          <ac:chgData name="Briggs, Quinn" userId="bd4ed5c9-a142-40f7-8e5e-68f389f6aa57" providerId="ADAL" clId="{CD937509-1679-40EF-B47F-8E7F87EA5CB3}" dt="2023-09-11T16:47:34.979" v="1176" actId="26606"/>
          <ac:spMkLst>
            <pc:docMk/>
            <pc:sldMk cId="3318545720" sldId="306"/>
            <ac:spMk id="2" creationId="{F00BB3F7-A5EF-5C26-DE33-9B7337CA2B79}"/>
          </ac:spMkLst>
        </pc:spChg>
        <pc:spChg chg="add del">
          <ac:chgData name="Briggs, Quinn" userId="bd4ed5c9-a142-40f7-8e5e-68f389f6aa57" providerId="ADAL" clId="{CD937509-1679-40EF-B47F-8E7F87EA5CB3}" dt="2023-09-11T16:47:30.521" v="1170" actId="26606"/>
          <ac:spMkLst>
            <pc:docMk/>
            <pc:sldMk cId="3318545720" sldId="306"/>
            <ac:spMk id="17" creationId="{C9D262D4-AE8B-4620-949A-609FC366FC05}"/>
          </ac:spMkLst>
        </pc:spChg>
        <pc:spChg chg="add del">
          <ac:chgData name="Briggs, Quinn" userId="bd4ed5c9-a142-40f7-8e5e-68f389f6aa57" providerId="ADAL" clId="{CD937509-1679-40EF-B47F-8E7F87EA5CB3}" dt="2023-09-11T16:47:30.521" v="1170" actId="26606"/>
          <ac:spMkLst>
            <pc:docMk/>
            <pc:sldMk cId="3318545720" sldId="306"/>
            <ac:spMk id="19" creationId="{3605853C-E63A-49E2-84A4-4B7DD77A562C}"/>
          </ac:spMkLst>
        </pc:spChg>
        <pc:spChg chg="add del">
          <ac:chgData name="Briggs, Quinn" userId="bd4ed5c9-a142-40f7-8e5e-68f389f6aa57" providerId="ADAL" clId="{CD937509-1679-40EF-B47F-8E7F87EA5CB3}" dt="2023-09-11T16:47:34.851" v="1175" actId="26606"/>
          <ac:spMkLst>
            <pc:docMk/>
            <pc:sldMk cId="3318545720" sldId="306"/>
            <ac:spMk id="23" creationId="{AAA2202F-2A68-464D-8E53-CEBE9303D848}"/>
          </ac:spMkLst>
        </pc:spChg>
        <pc:spChg chg="add del">
          <ac:chgData name="Briggs, Quinn" userId="bd4ed5c9-a142-40f7-8e5e-68f389f6aa57" providerId="ADAL" clId="{CD937509-1679-40EF-B47F-8E7F87EA5CB3}" dt="2023-09-11T16:47:31.626" v="1172" actId="26606"/>
          <ac:spMkLst>
            <pc:docMk/>
            <pc:sldMk cId="3318545720" sldId="306"/>
            <ac:spMk id="25" creationId="{7731DD8B-7A0A-47A0-BF6B-EBB4F9709B91}"/>
          </ac:spMkLst>
        </pc:spChg>
        <pc:spChg chg="add del">
          <ac:chgData name="Briggs, Quinn" userId="bd4ed5c9-a142-40f7-8e5e-68f389f6aa57" providerId="ADAL" clId="{CD937509-1679-40EF-B47F-8E7F87EA5CB3}" dt="2023-09-11T16:47:31.626" v="1172" actId="26606"/>
          <ac:spMkLst>
            <pc:docMk/>
            <pc:sldMk cId="3318545720" sldId="306"/>
            <ac:spMk id="31" creationId="{9F1F6E2E-E2E7-4689-9E5D-51F37CBE4127}"/>
          </ac:spMkLst>
        </pc:spChg>
        <pc:spChg chg="add del">
          <ac:chgData name="Briggs, Quinn" userId="bd4ed5c9-a142-40f7-8e5e-68f389f6aa57" providerId="ADAL" clId="{CD937509-1679-40EF-B47F-8E7F87EA5CB3}" dt="2023-09-11T16:47:34.851" v="1175" actId="26606"/>
          <ac:spMkLst>
            <pc:docMk/>
            <pc:sldMk cId="3318545720" sldId="306"/>
            <ac:spMk id="39" creationId="{9B347087-DEE1-4F23-8486-A2690AA195E5}"/>
          </ac:spMkLst>
        </pc:spChg>
        <pc:spChg chg="add del">
          <ac:chgData name="Briggs, Quinn" userId="bd4ed5c9-a142-40f7-8e5e-68f389f6aa57" providerId="ADAL" clId="{CD937509-1679-40EF-B47F-8E7F87EA5CB3}" dt="2023-09-11T16:47:34.851" v="1175" actId="26606"/>
          <ac:spMkLst>
            <pc:docMk/>
            <pc:sldMk cId="3318545720" sldId="306"/>
            <ac:spMk id="40" creationId="{44BB81AE-EE4A-4AA4-8941-104B6C943598}"/>
          </ac:spMkLst>
        </pc:spChg>
        <pc:spChg chg="add">
          <ac:chgData name="Briggs, Quinn" userId="bd4ed5c9-a142-40f7-8e5e-68f389f6aa57" providerId="ADAL" clId="{CD937509-1679-40EF-B47F-8E7F87EA5CB3}" dt="2023-09-11T16:47:34.979" v="1176" actId="26606"/>
          <ac:spMkLst>
            <pc:docMk/>
            <pc:sldMk cId="3318545720" sldId="306"/>
            <ac:spMk id="48" creationId="{FDF8837B-BAE2-489A-8F93-69216307D5A5}"/>
          </ac:spMkLst>
        </pc:spChg>
        <pc:grpChg chg="add del">
          <ac:chgData name="Briggs, Quinn" userId="bd4ed5c9-a142-40f7-8e5e-68f389f6aa57" providerId="ADAL" clId="{CD937509-1679-40EF-B47F-8E7F87EA5CB3}" dt="2023-09-11T16:47:30.521" v="1170" actId="26606"/>
          <ac:grpSpMkLst>
            <pc:docMk/>
            <pc:sldMk cId="3318545720" sldId="306"/>
            <ac:grpSpMk id="9" creationId="{03E8C8A2-D2DA-42F8-84AA-AC5AB4251D29}"/>
          </ac:grpSpMkLst>
        </pc:grpChg>
        <pc:grpChg chg="add del">
          <ac:chgData name="Briggs, Quinn" userId="bd4ed5c9-a142-40f7-8e5e-68f389f6aa57" providerId="ADAL" clId="{CD937509-1679-40EF-B47F-8E7F87EA5CB3}" dt="2023-09-11T16:47:30.521" v="1170" actId="26606"/>
          <ac:grpSpMkLst>
            <pc:docMk/>
            <pc:sldMk cId="3318545720" sldId="306"/>
            <ac:grpSpMk id="21" creationId="{9500549F-5B68-400C-A605-BDF102BDBB0A}"/>
          </ac:grpSpMkLst>
        </pc:grpChg>
        <pc:grpChg chg="add del">
          <ac:chgData name="Briggs, Quinn" userId="bd4ed5c9-a142-40f7-8e5e-68f389f6aa57" providerId="ADAL" clId="{CD937509-1679-40EF-B47F-8E7F87EA5CB3}" dt="2023-09-11T16:47:31.626" v="1172" actId="26606"/>
          <ac:grpSpMkLst>
            <pc:docMk/>
            <pc:sldMk cId="3318545720" sldId="306"/>
            <ac:grpSpMk id="29" creationId="{03E8C8A2-D2DA-42F8-84AA-AC5AB4251D29}"/>
          </ac:grpSpMkLst>
        </pc:grpChg>
        <pc:grpChg chg="add del">
          <ac:chgData name="Briggs, Quinn" userId="bd4ed5c9-a142-40f7-8e5e-68f389f6aa57" providerId="ADAL" clId="{CD937509-1679-40EF-B47F-8E7F87EA5CB3}" dt="2023-09-11T16:47:31.626" v="1172" actId="26606"/>
          <ac:grpSpMkLst>
            <pc:docMk/>
            <pc:sldMk cId="3318545720" sldId="306"/>
            <ac:grpSpMk id="32" creationId="{BB728A18-FF26-43E9-AF31-9608EBA3D5C7}"/>
          </ac:grpSpMkLst>
        </pc:grpChg>
        <pc:grpChg chg="add del">
          <ac:chgData name="Briggs, Quinn" userId="bd4ed5c9-a142-40f7-8e5e-68f389f6aa57" providerId="ADAL" clId="{CD937509-1679-40EF-B47F-8E7F87EA5CB3}" dt="2023-09-11T16:47:34.851" v="1175" actId="26606"/>
          <ac:grpSpMkLst>
            <pc:docMk/>
            <pc:sldMk cId="3318545720" sldId="306"/>
            <ac:grpSpMk id="37" creationId="{03E8C8A2-D2DA-42F8-84AA-AC5AB4251D29}"/>
          </ac:grpSpMkLst>
        </pc:grpChg>
        <pc:grpChg chg="add del">
          <ac:chgData name="Briggs, Quinn" userId="bd4ed5c9-a142-40f7-8e5e-68f389f6aa57" providerId="ADAL" clId="{CD937509-1679-40EF-B47F-8E7F87EA5CB3}" dt="2023-09-11T16:47:34.851" v="1175" actId="26606"/>
          <ac:grpSpMkLst>
            <pc:docMk/>
            <pc:sldMk cId="3318545720" sldId="306"/>
            <ac:grpSpMk id="42" creationId="{5B129734-DF6D-46B8-A0E0-4F178B3AD2FC}"/>
          </ac:grpSpMkLst>
        </pc:grpChg>
        <pc:grpChg chg="add">
          <ac:chgData name="Briggs, Quinn" userId="bd4ed5c9-a142-40f7-8e5e-68f389f6aa57" providerId="ADAL" clId="{CD937509-1679-40EF-B47F-8E7F87EA5CB3}" dt="2023-09-11T16:47:34.979" v="1176" actId="26606"/>
          <ac:grpSpMkLst>
            <pc:docMk/>
            <pc:sldMk cId="3318545720" sldId="306"/>
            <ac:grpSpMk id="46" creationId="{03E8C8A2-D2DA-42F8-84AA-AC5AB4251D29}"/>
          </ac:grpSpMkLst>
        </pc:grpChg>
        <pc:picChg chg="add mod">
          <ac:chgData name="Briggs, Quinn" userId="bd4ed5c9-a142-40f7-8e5e-68f389f6aa57" providerId="ADAL" clId="{CD937509-1679-40EF-B47F-8E7F87EA5CB3}" dt="2023-09-11T16:47:34.979" v="1176" actId="26606"/>
          <ac:picMkLst>
            <pc:docMk/>
            <pc:sldMk cId="3318545720" sldId="306"/>
            <ac:picMk id="4" creationId="{C3824F30-E804-87EF-AFB2-49EEEDDFFBEF}"/>
          </ac:picMkLst>
        </pc:picChg>
        <pc:cxnChg chg="add del">
          <ac:chgData name="Briggs, Quinn" userId="bd4ed5c9-a142-40f7-8e5e-68f389f6aa57" providerId="ADAL" clId="{CD937509-1679-40EF-B47F-8E7F87EA5CB3}" dt="2023-09-11T16:47:30.521" v="1170" actId="26606"/>
          <ac:cxnSpMkLst>
            <pc:docMk/>
            <pc:sldMk cId="3318545720" sldId="306"/>
            <ac:cxnSpMk id="15" creationId="{0DFD28A6-39F3-425F-8050-E5BF1B4523B2}"/>
          </ac:cxnSpMkLst>
        </pc:cxnChg>
        <pc:cxnChg chg="add del">
          <ac:chgData name="Briggs, Quinn" userId="bd4ed5c9-a142-40f7-8e5e-68f389f6aa57" providerId="ADAL" clId="{CD937509-1679-40EF-B47F-8E7F87EA5CB3}" dt="2023-09-11T16:47:30.521" v="1170" actId="26606"/>
          <ac:cxnSpMkLst>
            <pc:docMk/>
            <pc:sldMk cId="3318545720" sldId="306"/>
            <ac:cxnSpMk id="27" creationId="{1E22DAF0-5C05-4D01-A6C7-28326657739A}"/>
          </ac:cxnSpMkLst>
        </pc:cxnChg>
        <pc:cxnChg chg="add del">
          <ac:chgData name="Briggs, Quinn" userId="bd4ed5c9-a142-40f7-8e5e-68f389f6aa57" providerId="ADAL" clId="{CD937509-1679-40EF-B47F-8E7F87EA5CB3}" dt="2023-09-11T16:47:31.626" v="1172" actId="26606"/>
          <ac:cxnSpMkLst>
            <pc:docMk/>
            <pc:sldMk cId="3318545720" sldId="306"/>
            <ac:cxnSpMk id="30" creationId="{0DFD28A6-39F3-425F-8050-E5BF1B4523B2}"/>
          </ac:cxnSpMkLst>
        </pc:cxnChg>
        <pc:cxnChg chg="add del">
          <ac:chgData name="Briggs, Quinn" userId="bd4ed5c9-a142-40f7-8e5e-68f389f6aa57" providerId="ADAL" clId="{CD937509-1679-40EF-B47F-8E7F87EA5CB3}" dt="2023-09-11T16:47:31.626" v="1172" actId="26606"/>
          <ac:cxnSpMkLst>
            <pc:docMk/>
            <pc:sldMk cId="3318545720" sldId="306"/>
            <ac:cxnSpMk id="35" creationId="{10A370BF-9768-4FA0-8887-C3777F3A9C9C}"/>
          </ac:cxnSpMkLst>
        </pc:cxnChg>
        <pc:cxnChg chg="add del">
          <ac:chgData name="Briggs, Quinn" userId="bd4ed5c9-a142-40f7-8e5e-68f389f6aa57" providerId="ADAL" clId="{CD937509-1679-40EF-B47F-8E7F87EA5CB3}" dt="2023-09-11T16:47:34.851" v="1175" actId="26606"/>
          <ac:cxnSpMkLst>
            <pc:docMk/>
            <pc:sldMk cId="3318545720" sldId="306"/>
            <ac:cxnSpMk id="38" creationId="{0DFD28A6-39F3-425F-8050-E5BF1B4523B2}"/>
          </ac:cxnSpMkLst>
        </pc:cxnChg>
        <pc:cxnChg chg="add del">
          <ac:chgData name="Briggs, Quinn" userId="bd4ed5c9-a142-40f7-8e5e-68f389f6aa57" providerId="ADAL" clId="{CD937509-1679-40EF-B47F-8E7F87EA5CB3}" dt="2023-09-11T16:47:34.851" v="1175" actId="26606"/>
          <ac:cxnSpMkLst>
            <pc:docMk/>
            <pc:sldMk cId="3318545720" sldId="306"/>
            <ac:cxnSpMk id="41" creationId="{4AA791FC-1AEF-4561-93B5-6B9E981BBB74}"/>
          </ac:cxnSpMkLst>
        </pc:cxnChg>
        <pc:cxnChg chg="add">
          <ac:chgData name="Briggs, Quinn" userId="bd4ed5c9-a142-40f7-8e5e-68f389f6aa57" providerId="ADAL" clId="{CD937509-1679-40EF-B47F-8E7F87EA5CB3}" dt="2023-09-11T16:47:34.979" v="1176" actId="26606"/>
          <ac:cxnSpMkLst>
            <pc:docMk/>
            <pc:sldMk cId="3318545720" sldId="306"/>
            <ac:cxnSpMk id="47" creationId="{0DFD28A6-39F3-425F-8050-E5BF1B4523B2}"/>
          </ac:cxnSpMkLst>
        </pc:cxnChg>
        <pc:cxnChg chg="add">
          <ac:chgData name="Briggs, Quinn" userId="bd4ed5c9-a142-40f7-8e5e-68f389f6aa57" providerId="ADAL" clId="{CD937509-1679-40EF-B47F-8E7F87EA5CB3}" dt="2023-09-11T16:47:34.979" v="1176" actId="26606"/>
          <ac:cxnSpMkLst>
            <pc:docMk/>
            <pc:sldMk cId="3318545720" sldId="306"/>
            <ac:cxnSpMk id="49" creationId="{B48BEE9B-A2F4-4BF3-9EAD-16E1A7FC2DC6}"/>
          </ac:cxnSpMkLst>
        </pc:cxnChg>
      </pc:sldChg>
      <pc:sldChg chg="modSp new mod">
        <pc:chgData name="Briggs, Quinn" userId="bd4ed5c9-a142-40f7-8e5e-68f389f6aa57" providerId="ADAL" clId="{CD937509-1679-40EF-B47F-8E7F87EA5CB3}" dt="2023-09-11T17:08:37.659" v="1268" actId="6549"/>
        <pc:sldMkLst>
          <pc:docMk/>
          <pc:sldMk cId="2880821013" sldId="307"/>
        </pc:sldMkLst>
        <pc:spChg chg="mod">
          <ac:chgData name="Briggs, Quinn" userId="bd4ed5c9-a142-40f7-8e5e-68f389f6aa57" providerId="ADAL" clId="{CD937509-1679-40EF-B47F-8E7F87EA5CB3}" dt="2023-09-11T16:56:12.102" v="1191" actId="20577"/>
          <ac:spMkLst>
            <pc:docMk/>
            <pc:sldMk cId="2880821013" sldId="307"/>
            <ac:spMk id="2" creationId="{D521A1AD-805F-7F27-EE29-B0166867AE11}"/>
          </ac:spMkLst>
        </pc:spChg>
        <pc:spChg chg="mod">
          <ac:chgData name="Briggs, Quinn" userId="bd4ed5c9-a142-40f7-8e5e-68f389f6aa57" providerId="ADAL" clId="{CD937509-1679-40EF-B47F-8E7F87EA5CB3}" dt="2023-09-11T17:08:37.659" v="1268" actId="6549"/>
          <ac:spMkLst>
            <pc:docMk/>
            <pc:sldMk cId="2880821013" sldId="307"/>
            <ac:spMk id="3" creationId="{0306612C-C4BE-D795-7E95-804AC7A46A04}"/>
          </ac:spMkLst>
        </pc:spChg>
      </pc:sldChg>
    </pc:docChg>
  </pc:docChgLst>
  <pc:docChgLst>
    <pc:chgData name="Briggs, Quinn" userId="bd4ed5c9-a142-40f7-8e5e-68f389f6aa57" providerId="ADAL" clId="{12B3ADF7-6580-4709-B725-011A6EE6AACA}"/>
    <pc:docChg chg="undo custSel addSld delSld modSld">
      <pc:chgData name="Briggs, Quinn" userId="bd4ed5c9-a142-40f7-8e5e-68f389f6aa57" providerId="ADAL" clId="{12B3ADF7-6580-4709-B725-011A6EE6AACA}" dt="2024-09-30T16:05:32.447" v="25" actId="20577"/>
      <pc:docMkLst>
        <pc:docMk/>
      </pc:docMkLst>
      <pc:sldChg chg="modSp mod">
        <pc:chgData name="Briggs, Quinn" userId="bd4ed5c9-a142-40f7-8e5e-68f389f6aa57" providerId="ADAL" clId="{12B3ADF7-6580-4709-B725-011A6EE6AACA}" dt="2024-09-27T21:50:56.470" v="1" actId="20577"/>
        <pc:sldMkLst>
          <pc:docMk/>
          <pc:sldMk cId="2574966087" sldId="256"/>
        </pc:sldMkLst>
        <pc:spChg chg="mod">
          <ac:chgData name="Briggs, Quinn" userId="bd4ed5c9-a142-40f7-8e5e-68f389f6aa57" providerId="ADAL" clId="{12B3ADF7-6580-4709-B725-011A6EE6AACA}" dt="2024-09-27T21:50:56.470" v="1" actId="20577"/>
          <ac:spMkLst>
            <pc:docMk/>
            <pc:sldMk cId="2574966087" sldId="256"/>
            <ac:spMk id="2" creationId="{DA4ED321-CEFB-2F14-91B2-B8D3996E830C}"/>
          </ac:spMkLst>
        </pc:spChg>
      </pc:sldChg>
      <pc:sldChg chg="del">
        <pc:chgData name="Briggs, Quinn" userId="bd4ed5c9-a142-40f7-8e5e-68f389f6aa57" providerId="ADAL" clId="{12B3ADF7-6580-4709-B725-011A6EE6AACA}" dt="2024-09-30T16:03:26.193" v="9" actId="47"/>
        <pc:sldMkLst>
          <pc:docMk/>
          <pc:sldMk cId="387885261" sldId="258"/>
        </pc:sldMkLst>
      </pc:sldChg>
      <pc:sldChg chg="delSp modSp add mod setBg delDesignElem">
        <pc:chgData name="Briggs, Quinn" userId="bd4ed5c9-a142-40f7-8e5e-68f389f6aa57" providerId="ADAL" clId="{12B3ADF7-6580-4709-B725-011A6EE6AACA}" dt="2024-09-30T16:03:45.110" v="22" actId="403"/>
        <pc:sldMkLst>
          <pc:docMk/>
          <pc:sldMk cId="1124621680" sldId="258"/>
        </pc:sldMkLst>
        <pc:spChg chg="mod">
          <ac:chgData name="Briggs, Quinn" userId="bd4ed5c9-a142-40f7-8e5e-68f389f6aa57" providerId="ADAL" clId="{12B3ADF7-6580-4709-B725-011A6EE6AACA}" dt="2024-09-30T16:03:35.612" v="14" actId="26606"/>
          <ac:spMkLst>
            <pc:docMk/>
            <pc:sldMk cId="1124621680" sldId="258"/>
            <ac:spMk id="2" creationId="{6FBBD0B5-8725-4580-F739-934901FE5ADE}"/>
          </ac:spMkLst>
        </pc:spChg>
        <pc:spChg chg="mod">
          <ac:chgData name="Briggs, Quinn" userId="bd4ed5c9-a142-40f7-8e5e-68f389f6aa57" providerId="ADAL" clId="{12B3ADF7-6580-4709-B725-011A6EE6AACA}" dt="2024-09-30T16:03:45.110" v="22" actId="403"/>
          <ac:spMkLst>
            <pc:docMk/>
            <pc:sldMk cId="1124621680" sldId="258"/>
            <ac:spMk id="7" creationId="{6D99A7B8-51B8-C145-6336-001475461253}"/>
          </ac:spMkLst>
        </pc:spChg>
        <pc:spChg chg="del">
          <ac:chgData name="Briggs, Quinn" userId="bd4ed5c9-a142-40f7-8e5e-68f389f6aa57" providerId="ADAL" clId="{12B3ADF7-6580-4709-B725-011A6EE6AACA}" dt="2024-09-30T16:03:28.299" v="11"/>
          <ac:spMkLst>
            <pc:docMk/>
            <pc:sldMk cId="1124621680" sldId="258"/>
            <ac:spMk id="13" creationId="{879398A9-0D0D-4901-BDDF-B3D93CECA7B9}"/>
          </ac:spMkLst>
        </pc:spChg>
        <pc:spChg chg="del">
          <ac:chgData name="Briggs, Quinn" userId="bd4ed5c9-a142-40f7-8e5e-68f389f6aa57" providerId="ADAL" clId="{12B3ADF7-6580-4709-B725-011A6EE6AACA}" dt="2024-09-30T16:03:28.299" v="11"/>
          <ac:spMkLst>
            <pc:docMk/>
            <pc:sldMk cId="1124621680" sldId="258"/>
            <ac:spMk id="15" creationId="{011FEC3B-E514-4E21-B2CB-7903A73569E2}"/>
          </ac:spMkLst>
        </pc:spChg>
        <pc:picChg chg="mod">
          <ac:chgData name="Briggs, Quinn" userId="bd4ed5c9-a142-40f7-8e5e-68f389f6aa57" providerId="ADAL" clId="{12B3ADF7-6580-4709-B725-011A6EE6AACA}" dt="2024-09-30T16:03:35.612" v="14" actId="26606"/>
          <ac:picMkLst>
            <pc:docMk/>
            <pc:sldMk cId="1124621680" sldId="258"/>
            <ac:picMk id="8" creationId="{1D15ABD0-B236-078F-4A0E-C879C247D11B}"/>
          </ac:picMkLst>
        </pc:picChg>
      </pc:sldChg>
      <pc:sldChg chg="del">
        <pc:chgData name="Briggs, Quinn" userId="bd4ed5c9-a142-40f7-8e5e-68f389f6aa57" providerId="ADAL" clId="{12B3ADF7-6580-4709-B725-011A6EE6AACA}" dt="2024-09-27T21:51:44.829" v="6" actId="47"/>
        <pc:sldMkLst>
          <pc:docMk/>
          <pc:sldMk cId="505528828" sldId="324"/>
        </pc:sldMkLst>
      </pc:sldChg>
      <pc:sldChg chg="modSp mod">
        <pc:chgData name="Briggs, Quinn" userId="bd4ed5c9-a142-40f7-8e5e-68f389f6aa57" providerId="ADAL" clId="{12B3ADF7-6580-4709-B725-011A6EE6AACA}" dt="2024-09-30T16:05:32.447" v="25" actId="20577"/>
        <pc:sldMkLst>
          <pc:docMk/>
          <pc:sldMk cId="3989035277" sldId="368"/>
        </pc:sldMkLst>
        <pc:spChg chg="mod">
          <ac:chgData name="Briggs, Quinn" userId="bd4ed5c9-a142-40f7-8e5e-68f389f6aa57" providerId="ADAL" clId="{12B3ADF7-6580-4709-B725-011A6EE6AACA}" dt="2024-09-30T16:05:32.447" v="25" actId="20577"/>
          <ac:spMkLst>
            <pc:docMk/>
            <pc:sldMk cId="3989035277" sldId="368"/>
            <ac:spMk id="4120" creationId="{2D264B62-2CB7-954B-69C4-15CFA28A33ED}"/>
          </ac:spMkLst>
        </pc:spChg>
      </pc:sldChg>
      <pc:sldChg chg="del">
        <pc:chgData name="Briggs, Quinn" userId="bd4ed5c9-a142-40f7-8e5e-68f389f6aa57" providerId="ADAL" clId="{12B3ADF7-6580-4709-B725-011A6EE6AACA}" dt="2024-09-27T21:52:17.529" v="7" actId="47"/>
        <pc:sldMkLst>
          <pc:docMk/>
          <pc:sldMk cId="1087863034" sldId="370"/>
        </pc:sldMkLst>
      </pc:sldChg>
      <pc:sldChg chg="delSp add setBg delDesignElem">
        <pc:chgData name="Briggs, Quinn" userId="bd4ed5c9-a142-40f7-8e5e-68f389f6aa57" providerId="ADAL" clId="{12B3ADF7-6580-4709-B725-011A6EE6AACA}" dt="2024-09-27T21:51:30.294" v="4"/>
        <pc:sldMkLst>
          <pc:docMk/>
          <pc:sldMk cId="2444720937" sldId="372"/>
        </pc:sldMkLst>
        <pc:spChg chg="del">
          <ac:chgData name="Briggs, Quinn" userId="bd4ed5c9-a142-40f7-8e5e-68f389f6aa57" providerId="ADAL" clId="{12B3ADF7-6580-4709-B725-011A6EE6AACA}" dt="2024-09-27T21:51:30.294" v="4"/>
          <ac:spMkLst>
            <pc:docMk/>
            <pc:sldMk cId="2444720937" sldId="372"/>
            <ac:spMk id="8" creationId="{F733538D-5433-42E7-AA08-DC5FDEDA47A7}"/>
          </ac:spMkLst>
        </pc:spChg>
      </pc:sldChg>
      <pc:sldChg chg="delSp add setBg delDesignElem">
        <pc:chgData name="Briggs, Quinn" userId="bd4ed5c9-a142-40f7-8e5e-68f389f6aa57" providerId="ADAL" clId="{12B3ADF7-6580-4709-B725-011A6EE6AACA}" dt="2024-09-27T21:51:30.294" v="4"/>
        <pc:sldMkLst>
          <pc:docMk/>
          <pc:sldMk cId="338256858" sldId="373"/>
        </pc:sldMkLst>
        <pc:spChg chg="del">
          <ac:chgData name="Briggs, Quinn" userId="bd4ed5c9-a142-40f7-8e5e-68f389f6aa57" providerId="ADAL" clId="{12B3ADF7-6580-4709-B725-011A6EE6AACA}" dt="2024-09-27T21:51:30.294" v="4"/>
          <ac:spMkLst>
            <pc:docMk/>
            <pc:sldMk cId="338256858" sldId="373"/>
            <ac:spMk id="8" creationId="{F733538D-5433-42E7-AA08-DC5FDEDA47A7}"/>
          </ac:spMkLst>
        </pc:spChg>
      </pc:sldChg>
      <pc:sldChg chg="add">
        <pc:chgData name="Briggs, Quinn" userId="bd4ed5c9-a142-40f7-8e5e-68f389f6aa57" providerId="ADAL" clId="{12B3ADF7-6580-4709-B725-011A6EE6AACA}" dt="2024-09-27T21:51:43.062" v="5"/>
        <pc:sldMkLst>
          <pc:docMk/>
          <pc:sldMk cId="3521029940" sldId="374"/>
        </pc:sldMkLst>
      </pc:sldChg>
      <pc:sldChg chg="add setBg">
        <pc:chgData name="Briggs, Quinn" userId="bd4ed5c9-a142-40f7-8e5e-68f389f6aa57" providerId="ADAL" clId="{12B3ADF7-6580-4709-B725-011A6EE6AACA}" dt="2024-09-27T21:52:24.111" v="8"/>
        <pc:sldMkLst>
          <pc:docMk/>
          <pc:sldMk cId="67045985" sldId="375"/>
        </pc:sldMkLst>
      </pc:sldChg>
    </pc:docChg>
  </pc:docChgLst>
  <pc:docChgLst>
    <pc:chgData name="Briggs, Quinn" userId="bd4ed5c9-a142-40f7-8e5e-68f389f6aa57" providerId="ADAL" clId="{B2121D98-85CD-4C50-A234-136EBB0FDA66}"/>
    <pc:docChg chg="undo custSel addSld delSld modSld sldOrd">
      <pc:chgData name="Briggs, Quinn" userId="bd4ed5c9-a142-40f7-8e5e-68f389f6aa57" providerId="ADAL" clId="{B2121D98-85CD-4C50-A234-136EBB0FDA66}" dt="2023-09-25T18:36:11.741" v="2342"/>
      <pc:docMkLst>
        <pc:docMk/>
      </pc:docMkLst>
      <pc:sldChg chg="addSp delSp modSp mod">
        <pc:chgData name="Briggs, Quinn" userId="bd4ed5c9-a142-40f7-8e5e-68f389f6aa57" providerId="ADAL" clId="{B2121D98-85CD-4C50-A234-136EBB0FDA66}" dt="2023-09-25T15:29:11.333" v="85" actId="27636"/>
        <pc:sldMkLst>
          <pc:docMk/>
          <pc:sldMk cId="387885261" sldId="258"/>
        </pc:sldMkLst>
        <pc:spChg chg="mod">
          <ac:chgData name="Briggs, Quinn" userId="bd4ed5c9-a142-40f7-8e5e-68f389f6aa57" providerId="ADAL" clId="{B2121D98-85CD-4C50-A234-136EBB0FDA66}" dt="2023-09-25T15:28:13.464" v="72" actId="26606"/>
          <ac:spMkLst>
            <pc:docMk/>
            <pc:sldMk cId="387885261" sldId="258"/>
            <ac:spMk id="2" creationId="{6FBBD0B5-8725-4580-F739-934901FE5ADE}"/>
          </ac:spMkLst>
        </pc:spChg>
        <pc:spChg chg="ord">
          <ac:chgData name="Briggs, Quinn" userId="bd4ed5c9-a142-40f7-8e5e-68f389f6aa57" providerId="ADAL" clId="{B2121D98-85CD-4C50-A234-136EBB0FDA66}" dt="2023-09-25T15:28:13.464" v="72" actId="26606"/>
          <ac:spMkLst>
            <pc:docMk/>
            <pc:sldMk cId="387885261" sldId="258"/>
            <ac:spMk id="4" creationId="{AB24007D-85A8-7B60-32EA-B82B8D1A9565}"/>
          </ac:spMkLst>
        </pc:spChg>
        <pc:spChg chg="mod ord">
          <ac:chgData name="Briggs, Quinn" userId="bd4ed5c9-a142-40f7-8e5e-68f389f6aa57" providerId="ADAL" clId="{B2121D98-85CD-4C50-A234-136EBB0FDA66}" dt="2023-09-25T15:28:13.464" v="72" actId="26606"/>
          <ac:spMkLst>
            <pc:docMk/>
            <pc:sldMk cId="387885261" sldId="258"/>
            <ac:spMk id="5" creationId="{25D89F02-2B16-70D6-B3F0-A3DE8595F444}"/>
          </ac:spMkLst>
        </pc:spChg>
        <pc:spChg chg="add mod">
          <ac:chgData name="Briggs, Quinn" userId="bd4ed5c9-a142-40f7-8e5e-68f389f6aa57" providerId="ADAL" clId="{B2121D98-85CD-4C50-A234-136EBB0FDA66}" dt="2023-09-25T15:29:11.333" v="85" actId="27636"/>
          <ac:spMkLst>
            <pc:docMk/>
            <pc:sldMk cId="387885261" sldId="258"/>
            <ac:spMk id="6" creationId="{C63D301E-8EAA-374D-9C18-80B9DC3A75B9}"/>
          </ac:spMkLst>
        </pc:spChg>
        <pc:spChg chg="del">
          <ac:chgData name="Briggs, Quinn" userId="bd4ed5c9-a142-40f7-8e5e-68f389f6aa57" providerId="ADAL" clId="{B2121D98-85CD-4C50-A234-136EBB0FDA66}" dt="2023-09-25T15:25:03.666" v="2" actId="478"/>
          <ac:spMkLst>
            <pc:docMk/>
            <pc:sldMk cId="387885261" sldId="258"/>
            <ac:spMk id="10" creationId="{A6A48543-712F-49DB-4F3F-A291D04345BC}"/>
          </ac:spMkLst>
        </pc:spChg>
        <pc:spChg chg="add del">
          <ac:chgData name="Briggs, Quinn" userId="bd4ed5c9-a142-40f7-8e5e-68f389f6aa57" providerId="ADAL" clId="{B2121D98-85CD-4C50-A234-136EBB0FDA66}" dt="2023-09-25T15:28:13.464" v="72" actId="26606"/>
          <ac:spMkLst>
            <pc:docMk/>
            <pc:sldMk cId="387885261" sldId="258"/>
            <ac:spMk id="43" creationId="{572F6A24-139E-4EB5-86D2-431F42EF85CB}"/>
          </ac:spMkLst>
        </pc:spChg>
        <pc:spChg chg="add del">
          <ac:chgData name="Briggs, Quinn" userId="bd4ed5c9-a142-40f7-8e5e-68f389f6aa57" providerId="ADAL" clId="{B2121D98-85CD-4C50-A234-136EBB0FDA66}" dt="2023-09-25T15:28:13.464" v="72" actId="26606"/>
          <ac:spMkLst>
            <pc:docMk/>
            <pc:sldMk cId="387885261" sldId="258"/>
            <ac:spMk id="51" creationId="{C9DA5B05-DD14-4860-AC45-02A8D2EE1AA5}"/>
          </ac:spMkLst>
        </pc:spChg>
        <pc:spChg chg="add">
          <ac:chgData name="Briggs, Quinn" userId="bd4ed5c9-a142-40f7-8e5e-68f389f6aa57" providerId="ADAL" clId="{B2121D98-85CD-4C50-A234-136EBB0FDA66}" dt="2023-09-25T15:28:13.464" v="72" actId="26606"/>
          <ac:spMkLst>
            <pc:docMk/>
            <pc:sldMk cId="387885261" sldId="258"/>
            <ac:spMk id="1029" creationId="{11C7711F-3983-4AB1-AFDE-96F7C06514D3}"/>
          </ac:spMkLst>
        </pc:spChg>
        <pc:spChg chg="add del">
          <ac:chgData name="Briggs, Quinn" userId="bd4ed5c9-a142-40f7-8e5e-68f389f6aa57" providerId="ADAL" clId="{B2121D98-85CD-4C50-A234-136EBB0FDA66}" dt="2023-09-25T15:25:41.058" v="6" actId="26606"/>
          <ac:spMkLst>
            <pc:docMk/>
            <pc:sldMk cId="387885261" sldId="258"/>
            <ac:spMk id="1030" creationId="{96601099-73E3-4B32-B879-78C656124287}"/>
          </ac:spMkLst>
        </pc:spChg>
        <pc:spChg chg="add">
          <ac:chgData name="Briggs, Quinn" userId="bd4ed5c9-a142-40f7-8e5e-68f389f6aa57" providerId="ADAL" clId="{B2121D98-85CD-4C50-A234-136EBB0FDA66}" dt="2023-09-25T15:28:13.464" v="72" actId="26606"/>
          <ac:spMkLst>
            <pc:docMk/>
            <pc:sldMk cId="387885261" sldId="258"/>
            <ac:spMk id="1042" creationId="{B3085476-B49E-49ED-87D2-1165E69D2605}"/>
          </ac:spMkLst>
        </pc:spChg>
        <pc:spChg chg="add del">
          <ac:chgData name="Briggs, Quinn" userId="bd4ed5c9-a142-40f7-8e5e-68f389f6aa57" providerId="ADAL" clId="{B2121D98-85CD-4C50-A234-136EBB0FDA66}" dt="2023-09-25T15:25:41.058" v="6" actId="26606"/>
          <ac:spMkLst>
            <pc:docMk/>
            <pc:sldMk cId="387885261" sldId="258"/>
            <ac:spMk id="1049" creationId="{0787B4CE-B5D5-4949-8644-78399E81F64D}"/>
          </ac:spMkLst>
        </pc:spChg>
        <pc:grpChg chg="add del">
          <ac:chgData name="Briggs, Quinn" userId="bd4ed5c9-a142-40f7-8e5e-68f389f6aa57" providerId="ADAL" clId="{B2121D98-85CD-4C50-A234-136EBB0FDA66}" dt="2023-09-25T15:28:13.464" v="72" actId="26606"/>
          <ac:grpSpMkLst>
            <pc:docMk/>
            <pc:sldMk cId="387885261" sldId="258"/>
            <ac:grpSpMk id="45" creationId="{3963AE85-BE5D-4975-BACF-DDDCC9C2ACDE}"/>
          </ac:grpSpMkLst>
        </pc:grpChg>
        <pc:grpChg chg="add del">
          <ac:chgData name="Briggs, Quinn" userId="bd4ed5c9-a142-40f7-8e5e-68f389f6aa57" providerId="ADAL" clId="{B2121D98-85CD-4C50-A234-136EBB0FDA66}" dt="2023-09-25T15:25:41.058" v="6" actId="26606"/>
          <ac:grpSpMkLst>
            <pc:docMk/>
            <pc:sldMk cId="387885261" sldId="258"/>
            <ac:grpSpMk id="1028" creationId="{03E8C8A2-D2DA-42F8-84AA-AC5AB4251D29}"/>
          </ac:grpSpMkLst>
        </pc:grpChg>
        <pc:grpChg chg="add">
          <ac:chgData name="Briggs, Quinn" userId="bd4ed5c9-a142-40f7-8e5e-68f389f6aa57" providerId="ADAL" clId="{B2121D98-85CD-4C50-A234-136EBB0FDA66}" dt="2023-09-25T15:28:13.464" v="72" actId="26606"/>
          <ac:grpSpMkLst>
            <pc:docMk/>
            <pc:sldMk cId="387885261" sldId="258"/>
            <ac:grpSpMk id="1032" creationId="{89BC9D38-9241-4F71-9B45-73827299E4C5}"/>
          </ac:grpSpMkLst>
        </pc:grpChg>
        <pc:grpChg chg="add del">
          <ac:chgData name="Briggs, Quinn" userId="bd4ed5c9-a142-40f7-8e5e-68f389f6aa57" providerId="ADAL" clId="{B2121D98-85CD-4C50-A234-136EBB0FDA66}" dt="2023-09-25T15:25:41.058" v="6" actId="26606"/>
          <ac:grpSpMkLst>
            <pc:docMk/>
            <pc:sldMk cId="387885261" sldId="258"/>
            <ac:grpSpMk id="1036" creationId="{B4967BC8-66B6-4544-B7A1-FD48444C471E}"/>
          </ac:grpSpMkLst>
        </pc:grpChg>
        <pc:picChg chg="del">
          <ac:chgData name="Briggs, Quinn" userId="bd4ed5c9-a142-40f7-8e5e-68f389f6aa57" providerId="ADAL" clId="{B2121D98-85CD-4C50-A234-136EBB0FDA66}" dt="2023-09-25T15:25:03.666" v="2" actId="478"/>
          <ac:picMkLst>
            <pc:docMk/>
            <pc:sldMk cId="387885261" sldId="258"/>
            <ac:picMk id="9" creationId="{A88F3039-2385-CC26-79DB-8EBA9F01E4EE}"/>
          </ac:picMkLst>
        </pc:picChg>
        <pc:picChg chg="add mod ord">
          <ac:chgData name="Briggs, Quinn" userId="bd4ed5c9-a142-40f7-8e5e-68f389f6aa57" providerId="ADAL" clId="{B2121D98-85CD-4C50-A234-136EBB0FDA66}" dt="2023-09-25T15:28:13.464" v="72" actId="26606"/>
          <ac:picMkLst>
            <pc:docMk/>
            <pc:sldMk cId="387885261" sldId="258"/>
            <ac:picMk id="1026" creationId="{CAC5A4D5-C29C-C30E-CC69-2CEF5071DE07}"/>
          </ac:picMkLst>
        </pc:picChg>
        <pc:cxnChg chg="add del">
          <ac:chgData name="Briggs, Quinn" userId="bd4ed5c9-a142-40f7-8e5e-68f389f6aa57" providerId="ADAL" clId="{B2121D98-85CD-4C50-A234-136EBB0FDA66}" dt="2023-09-25T15:28:13.464" v="72" actId="26606"/>
          <ac:cxnSpMkLst>
            <pc:docMk/>
            <pc:sldMk cId="387885261" sldId="258"/>
            <ac:cxnSpMk id="53" creationId="{36BE37AC-AD36-4C42-9B8C-C5500F4E7C63}"/>
          </ac:cxnSpMkLst>
        </pc:cxnChg>
        <pc:cxnChg chg="add del">
          <ac:chgData name="Briggs, Quinn" userId="bd4ed5c9-a142-40f7-8e5e-68f389f6aa57" providerId="ADAL" clId="{B2121D98-85CD-4C50-A234-136EBB0FDA66}" dt="2023-09-25T15:25:41.058" v="6" actId="26606"/>
          <ac:cxnSpMkLst>
            <pc:docMk/>
            <pc:sldMk cId="387885261" sldId="258"/>
            <ac:cxnSpMk id="1037" creationId="{0DFD28A6-39F3-425F-8050-E5BF1B4523B2}"/>
          </ac:cxnSpMkLst>
        </pc:cxnChg>
        <pc:cxnChg chg="add">
          <ac:chgData name="Briggs, Quinn" userId="bd4ed5c9-a142-40f7-8e5e-68f389f6aa57" providerId="ADAL" clId="{B2121D98-85CD-4C50-A234-136EBB0FDA66}" dt="2023-09-25T15:28:13.464" v="72" actId="26606"/>
          <ac:cxnSpMkLst>
            <pc:docMk/>
            <pc:sldMk cId="387885261" sldId="258"/>
            <ac:cxnSpMk id="1043" creationId="{59BA5C68-DFCC-4101-8403-F96781CDDD7A}"/>
          </ac:cxnSpMkLst>
        </pc:cxnChg>
        <pc:cxnChg chg="add del">
          <ac:chgData name="Briggs, Quinn" userId="bd4ed5c9-a142-40f7-8e5e-68f389f6aa57" providerId="ADAL" clId="{B2121D98-85CD-4C50-A234-136EBB0FDA66}" dt="2023-09-25T15:25:41.058" v="6" actId="26606"/>
          <ac:cxnSpMkLst>
            <pc:docMk/>
            <pc:sldMk cId="387885261" sldId="258"/>
            <ac:cxnSpMk id="1047" creationId="{3FB75A1E-E50F-43E6-8321-941B6866AEF5}"/>
          </ac:cxnSpMkLst>
        </pc:cxnChg>
      </pc:sldChg>
      <pc:sldChg chg="add">
        <pc:chgData name="Briggs, Quinn" userId="bd4ed5c9-a142-40f7-8e5e-68f389f6aa57" providerId="ADAL" clId="{B2121D98-85CD-4C50-A234-136EBB0FDA66}" dt="2023-09-25T15:32:45.812" v="213"/>
        <pc:sldMkLst>
          <pc:docMk/>
          <pc:sldMk cId="738628899" sldId="266"/>
        </pc:sldMkLst>
      </pc:sldChg>
      <pc:sldChg chg="modSp add del mod">
        <pc:chgData name="Briggs, Quinn" userId="bd4ed5c9-a142-40f7-8e5e-68f389f6aa57" providerId="ADAL" clId="{B2121D98-85CD-4C50-A234-136EBB0FDA66}" dt="2023-09-25T15:35:59.202" v="216" actId="47"/>
        <pc:sldMkLst>
          <pc:docMk/>
          <pc:sldMk cId="507197116" sldId="267"/>
        </pc:sldMkLst>
        <pc:picChg chg="mod">
          <ac:chgData name="Briggs, Quinn" userId="bd4ed5c9-a142-40f7-8e5e-68f389f6aa57" providerId="ADAL" clId="{B2121D98-85CD-4C50-A234-136EBB0FDA66}" dt="2023-09-25T15:33:34.208" v="215" actId="14100"/>
          <ac:picMkLst>
            <pc:docMk/>
            <pc:sldMk cId="507197116" sldId="267"/>
            <ac:picMk id="5" creationId="{C0AE5007-8175-49E6-9BF2-648486679D39}"/>
          </ac:picMkLst>
        </pc:picChg>
      </pc:sldChg>
      <pc:sldChg chg="modSp">
        <pc:chgData name="Briggs, Quinn" userId="bd4ed5c9-a142-40f7-8e5e-68f389f6aa57" providerId="ADAL" clId="{B2121D98-85CD-4C50-A234-136EBB0FDA66}" dt="2023-09-25T16:22:56.331" v="1826" actId="20577"/>
        <pc:sldMkLst>
          <pc:docMk/>
          <pc:sldMk cId="2880821013" sldId="307"/>
        </pc:sldMkLst>
        <pc:graphicFrameChg chg="mod">
          <ac:chgData name="Briggs, Quinn" userId="bd4ed5c9-a142-40f7-8e5e-68f389f6aa57" providerId="ADAL" clId="{B2121D98-85CD-4C50-A234-136EBB0FDA66}" dt="2023-09-25T16:22:56.331" v="1826" actId="20577"/>
          <ac:graphicFrameMkLst>
            <pc:docMk/>
            <pc:sldMk cId="2880821013" sldId="307"/>
            <ac:graphicFrameMk id="5" creationId="{18152F32-7CDC-047D-8687-C6FB9BA5E036}"/>
          </ac:graphicFrameMkLst>
        </pc:graphicFrameChg>
      </pc:sldChg>
      <pc:sldChg chg="modSp mod">
        <pc:chgData name="Briggs, Quinn" userId="bd4ed5c9-a142-40f7-8e5e-68f389f6aa57" providerId="ADAL" clId="{B2121D98-85CD-4C50-A234-136EBB0FDA66}" dt="2023-09-25T17:14:58.535" v="2270" actId="6549"/>
        <pc:sldMkLst>
          <pc:docMk/>
          <pc:sldMk cId="2406511063" sldId="308"/>
        </pc:sldMkLst>
        <pc:spChg chg="mod">
          <ac:chgData name="Briggs, Quinn" userId="bd4ed5c9-a142-40f7-8e5e-68f389f6aa57" providerId="ADAL" clId="{B2121D98-85CD-4C50-A234-136EBB0FDA66}" dt="2023-09-25T17:14:58.535" v="2270" actId="6549"/>
          <ac:spMkLst>
            <pc:docMk/>
            <pc:sldMk cId="2406511063" sldId="308"/>
            <ac:spMk id="3" creationId="{F6CB2671-B852-D135-D89E-04BC2EAFBE2F}"/>
          </ac:spMkLst>
        </pc:spChg>
      </pc:sldChg>
      <pc:sldChg chg="modSp mod">
        <pc:chgData name="Briggs, Quinn" userId="bd4ed5c9-a142-40f7-8e5e-68f389f6aa57" providerId="ADAL" clId="{B2121D98-85CD-4C50-A234-136EBB0FDA66}" dt="2023-09-25T17:07:49.536" v="2242" actId="20577"/>
        <pc:sldMkLst>
          <pc:docMk/>
          <pc:sldMk cId="505528828" sldId="324"/>
        </pc:sldMkLst>
        <pc:spChg chg="mod">
          <ac:chgData name="Briggs, Quinn" userId="bd4ed5c9-a142-40f7-8e5e-68f389f6aa57" providerId="ADAL" clId="{B2121D98-85CD-4C50-A234-136EBB0FDA66}" dt="2023-09-25T17:07:49.536" v="2242" actId="20577"/>
          <ac:spMkLst>
            <pc:docMk/>
            <pc:sldMk cId="505528828" sldId="324"/>
            <ac:spMk id="3" creationId="{B6BB7706-99F4-79FB-C800-D6A918CEB34A}"/>
          </ac:spMkLst>
        </pc:spChg>
      </pc:sldChg>
      <pc:sldChg chg="del">
        <pc:chgData name="Briggs, Quinn" userId="bd4ed5c9-a142-40f7-8e5e-68f389f6aa57" providerId="ADAL" clId="{B2121D98-85CD-4C50-A234-136EBB0FDA66}" dt="2023-09-25T15:31:30.723" v="207" actId="47"/>
        <pc:sldMkLst>
          <pc:docMk/>
          <pc:sldMk cId="2126244451" sldId="327"/>
        </pc:sldMkLst>
      </pc:sldChg>
      <pc:sldChg chg="del">
        <pc:chgData name="Briggs, Quinn" userId="bd4ed5c9-a142-40f7-8e5e-68f389f6aa57" providerId="ADAL" clId="{B2121D98-85CD-4C50-A234-136EBB0FDA66}" dt="2023-09-25T15:31:30.723" v="207" actId="47"/>
        <pc:sldMkLst>
          <pc:docMk/>
          <pc:sldMk cId="218869455" sldId="328"/>
        </pc:sldMkLst>
      </pc:sldChg>
      <pc:sldChg chg="del">
        <pc:chgData name="Briggs, Quinn" userId="bd4ed5c9-a142-40f7-8e5e-68f389f6aa57" providerId="ADAL" clId="{B2121D98-85CD-4C50-A234-136EBB0FDA66}" dt="2023-09-25T15:31:30.723" v="207" actId="47"/>
        <pc:sldMkLst>
          <pc:docMk/>
          <pc:sldMk cId="4240059314" sldId="330"/>
        </pc:sldMkLst>
      </pc:sldChg>
      <pc:sldChg chg="del">
        <pc:chgData name="Briggs, Quinn" userId="bd4ed5c9-a142-40f7-8e5e-68f389f6aa57" providerId="ADAL" clId="{B2121D98-85CD-4C50-A234-136EBB0FDA66}" dt="2023-09-25T15:31:30.723" v="207" actId="47"/>
        <pc:sldMkLst>
          <pc:docMk/>
          <pc:sldMk cId="3114130958" sldId="331"/>
        </pc:sldMkLst>
      </pc:sldChg>
      <pc:sldChg chg="del">
        <pc:chgData name="Briggs, Quinn" userId="bd4ed5c9-a142-40f7-8e5e-68f389f6aa57" providerId="ADAL" clId="{B2121D98-85CD-4C50-A234-136EBB0FDA66}" dt="2023-09-25T15:31:30.723" v="207" actId="47"/>
        <pc:sldMkLst>
          <pc:docMk/>
          <pc:sldMk cId="1284060098" sldId="332"/>
        </pc:sldMkLst>
      </pc:sldChg>
      <pc:sldChg chg="del">
        <pc:chgData name="Briggs, Quinn" userId="bd4ed5c9-a142-40f7-8e5e-68f389f6aa57" providerId="ADAL" clId="{B2121D98-85CD-4C50-A234-136EBB0FDA66}" dt="2023-09-25T15:31:30.723" v="207" actId="47"/>
        <pc:sldMkLst>
          <pc:docMk/>
          <pc:sldMk cId="314428861" sldId="333"/>
        </pc:sldMkLst>
      </pc:sldChg>
      <pc:sldChg chg="del">
        <pc:chgData name="Briggs, Quinn" userId="bd4ed5c9-a142-40f7-8e5e-68f389f6aa57" providerId="ADAL" clId="{B2121D98-85CD-4C50-A234-136EBB0FDA66}" dt="2023-09-25T15:31:30.723" v="207" actId="47"/>
        <pc:sldMkLst>
          <pc:docMk/>
          <pc:sldMk cId="2955658813" sldId="334"/>
        </pc:sldMkLst>
      </pc:sldChg>
      <pc:sldChg chg="addSp delSp modSp add mod setBg modAnim">
        <pc:chgData name="Briggs, Quinn" userId="bd4ed5c9-a142-40f7-8e5e-68f389f6aa57" providerId="ADAL" clId="{B2121D98-85CD-4C50-A234-136EBB0FDA66}" dt="2023-09-25T16:23:38.342" v="1834"/>
        <pc:sldMkLst>
          <pc:docMk/>
          <pc:sldMk cId="1484147846" sldId="335"/>
        </pc:sldMkLst>
        <pc:spChg chg="mod">
          <ac:chgData name="Briggs, Quinn" userId="bd4ed5c9-a142-40f7-8e5e-68f389f6aa57" providerId="ADAL" clId="{B2121D98-85CD-4C50-A234-136EBB0FDA66}" dt="2023-09-25T15:49:37.706" v="274" actId="26606"/>
          <ac:spMkLst>
            <pc:docMk/>
            <pc:sldMk cId="1484147846" sldId="335"/>
            <ac:spMk id="2" creationId="{B7A9354B-3343-4C49-848A-43FA0756CBC0}"/>
          </ac:spMkLst>
        </pc:spChg>
        <pc:spChg chg="add del mod">
          <ac:chgData name="Briggs, Quinn" userId="bd4ed5c9-a142-40f7-8e5e-68f389f6aa57" providerId="ADAL" clId="{B2121D98-85CD-4C50-A234-136EBB0FDA66}" dt="2023-09-25T15:53:31.109" v="425"/>
          <ac:spMkLst>
            <pc:docMk/>
            <pc:sldMk cId="1484147846" sldId="335"/>
            <ac:spMk id="3" creationId="{95EF62BC-DDC7-226C-B27E-0DCB49412E98}"/>
          </ac:spMkLst>
        </pc:spChg>
        <pc:spChg chg="add mod">
          <ac:chgData name="Briggs, Quinn" userId="bd4ed5c9-a142-40f7-8e5e-68f389f6aa57" providerId="ADAL" clId="{B2121D98-85CD-4C50-A234-136EBB0FDA66}" dt="2023-09-25T15:55:37.388" v="691" actId="1076"/>
          <ac:spMkLst>
            <pc:docMk/>
            <pc:sldMk cId="1484147846" sldId="335"/>
            <ac:spMk id="4" creationId="{5F9E284C-8C02-CE6E-CC4F-A466CE4672BD}"/>
          </ac:spMkLst>
        </pc:spChg>
        <pc:spChg chg="mod">
          <ac:chgData name="Briggs, Quinn" userId="bd4ed5c9-a142-40f7-8e5e-68f389f6aa57" providerId="ADAL" clId="{B2121D98-85CD-4C50-A234-136EBB0FDA66}" dt="2023-09-25T15:49:37.706" v="274" actId="26606"/>
          <ac:spMkLst>
            <pc:docMk/>
            <pc:sldMk cId="1484147846" sldId="335"/>
            <ac:spMk id="7" creationId="{E8A19B34-09B7-6A66-A65F-0DB1A6B5C5B6}"/>
          </ac:spMkLst>
        </pc:spChg>
        <pc:spChg chg="mod ord">
          <ac:chgData name="Briggs, Quinn" userId="bd4ed5c9-a142-40f7-8e5e-68f389f6aa57" providerId="ADAL" clId="{B2121D98-85CD-4C50-A234-136EBB0FDA66}" dt="2023-09-25T15:51:32.468" v="279" actId="6549"/>
          <ac:spMkLst>
            <pc:docMk/>
            <pc:sldMk cId="1484147846" sldId="335"/>
            <ac:spMk id="8" creationId="{A731C632-F348-FD43-D773-59F0AC640EBB}"/>
          </ac:spMkLst>
        </pc:spChg>
        <pc:spChg chg="add">
          <ac:chgData name="Briggs, Quinn" userId="bd4ed5c9-a142-40f7-8e5e-68f389f6aa57" providerId="ADAL" clId="{B2121D98-85CD-4C50-A234-136EBB0FDA66}" dt="2023-09-25T15:49:37.706" v="274" actId="26606"/>
          <ac:spMkLst>
            <pc:docMk/>
            <pc:sldMk cId="1484147846" sldId="335"/>
            <ac:spMk id="10" creationId="{333F0879-3DA0-4CB8-B35E-A0AD42558191}"/>
          </ac:spMkLst>
        </pc:spChg>
        <pc:spChg chg="del">
          <ac:chgData name="Briggs, Quinn" userId="bd4ed5c9-a142-40f7-8e5e-68f389f6aa57" providerId="ADAL" clId="{B2121D98-85CD-4C50-A234-136EBB0FDA66}" dt="2023-09-25T15:49:26.989" v="271" actId="478"/>
          <ac:spMkLst>
            <pc:docMk/>
            <pc:sldMk cId="1484147846" sldId="335"/>
            <ac:spMk id="14" creationId="{01BEEFEA-4A6B-872F-22A8-3DF0F746E0CD}"/>
          </ac:spMkLst>
        </pc:spChg>
        <pc:spChg chg="add">
          <ac:chgData name="Briggs, Quinn" userId="bd4ed5c9-a142-40f7-8e5e-68f389f6aa57" providerId="ADAL" clId="{B2121D98-85CD-4C50-A234-136EBB0FDA66}" dt="2023-09-25T15:49:37.706" v="274" actId="26606"/>
          <ac:spMkLst>
            <pc:docMk/>
            <pc:sldMk cId="1484147846" sldId="335"/>
            <ac:spMk id="15" creationId="{324D2183-F388-476E-92A9-D6639D698580}"/>
          </ac:spMkLst>
        </pc:spChg>
        <pc:spChg chg="add">
          <ac:chgData name="Briggs, Quinn" userId="bd4ed5c9-a142-40f7-8e5e-68f389f6aa57" providerId="ADAL" clId="{B2121D98-85CD-4C50-A234-136EBB0FDA66}" dt="2023-09-25T15:49:37.706" v="274" actId="26606"/>
          <ac:spMkLst>
            <pc:docMk/>
            <pc:sldMk cId="1484147846" sldId="335"/>
            <ac:spMk id="17" creationId="{243462E7-1698-4B21-BE89-AEFAC7C2FEFA}"/>
          </ac:spMkLst>
        </pc:spChg>
        <pc:spChg chg="add">
          <ac:chgData name="Briggs, Quinn" userId="bd4ed5c9-a142-40f7-8e5e-68f389f6aa57" providerId="ADAL" clId="{B2121D98-85CD-4C50-A234-136EBB0FDA66}" dt="2023-09-25T15:49:37.706" v="274" actId="26606"/>
          <ac:spMkLst>
            <pc:docMk/>
            <pc:sldMk cId="1484147846" sldId="335"/>
            <ac:spMk id="19" creationId="{6C22FCAC-D7EC-4A52-B153-FF761E2235B3}"/>
          </ac:spMkLst>
        </pc:spChg>
        <pc:picChg chg="mod">
          <ac:chgData name="Briggs, Quinn" userId="bd4ed5c9-a142-40f7-8e5e-68f389f6aa57" providerId="ADAL" clId="{B2121D98-85CD-4C50-A234-136EBB0FDA66}" dt="2023-09-25T15:52:00.154" v="283" actId="1076"/>
          <ac:picMkLst>
            <pc:docMk/>
            <pc:sldMk cId="1484147846" sldId="335"/>
            <ac:picMk id="6" creationId="{169C0F16-0D4C-273C-664E-29F969F64225}"/>
          </ac:picMkLst>
        </pc:picChg>
        <pc:cxnChg chg="del">
          <ac:chgData name="Briggs, Quinn" userId="bd4ed5c9-a142-40f7-8e5e-68f389f6aa57" providerId="ADAL" clId="{B2121D98-85CD-4C50-A234-136EBB0FDA66}" dt="2023-09-25T15:49:31.450" v="273" actId="478"/>
          <ac:cxnSpMkLst>
            <pc:docMk/>
            <pc:sldMk cId="1484147846" sldId="335"/>
            <ac:cxnSpMk id="13" creationId="{60EF773E-093B-0811-5DAD-45A00D802360}"/>
          </ac:cxnSpMkLst>
        </pc:cxnChg>
      </pc:sldChg>
      <pc:sldChg chg="del">
        <pc:chgData name="Briggs, Quinn" userId="bd4ed5c9-a142-40f7-8e5e-68f389f6aa57" providerId="ADAL" clId="{B2121D98-85CD-4C50-A234-136EBB0FDA66}" dt="2023-09-25T15:31:30.723" v="207" actId="47"/>
        <pc:sldMkLst>
          <pc:docMk/>
          <pc:sldMk cId="2625129871" sldId="335"/>
        </pc:sldMkLst>
      </pc:sldChg>
      <pc:sldChg chg="del">
        <pc:chgData name="Briggs, Quinn" userId="bd4ed5c9-a142-40f7-8e5e-68f389f6aa57" providerId="ADAL" clId="{B2121D98-85CD-4C50-A234-136EBB0FDA66}" dt="2023-09-25T15:31:30.723" v="207" actId="47"/>
        <pc:sldMkLst>
          <pc:docMk/>
          <pc:sldMk cId="4260173139" sldId="336"/>
        </pc:sldMkLst>
      </pc:sldChg>
      <pc:sldChg chg="addSp delSp add mod setBg delDesignElem">
        <pc:chgData name="Briggs, Quinn" userId="bd4ed5c9-a142-40f7-8e5e-68f389f6aa57" providerId="ADAL" clId="{B2121D98-85CD-4C50-A234-136EBB0FDA66}" dt="2023-09-25T15:47:13.114" v="265" actId="26606"/>
        <pc:sldMkLst>
          <pc:docMk/>
          <pc:sldMk cId="814681342" sldId="337"/>
        </pc:sldMkLst>
        <pc:spChg chg="add">
          <ac:chgData name="Briggs, Quinn" userId="bd4ed5c9-a142-40f7-8e5e-68f389f6aa57" providerId="ADAL" clId="{B2121D98-85CD-4C50-A234-136EBB0FDA66}" dt="2023-09-25T15:47:13.114" v="265" actId="26606"/>
          <ac:spMkLst>
            <pc:docMk/>
            <pc:sldMk cId="814681342" sldId="337"/>
            <ac:spMk id="1038" creationId="{1CD07172-CD61-45EB-BEE3-F644503E5C8A}"/>
          </ac:spMkLst>
        </pc:spChg>
        <pc:spChg chg="add">
          <ac:chgData name="Briggs, Quinn" userId="bd4ed5c9-a142-40f7-8e5e-68f389f6aa57" providerId="ADAL" clId="{B2121D98-85CD-4C50-A234-136EBB0FDA66}" dt="2023-09-25T15:47:13.114" v="265" actId="26606"/>
          <ac:spMkLst>
            <pc:docMk/>
            <pc:sldMk cId="814681342" sldId="337"/>
            <ac:spMk id="1040" creationId="{1EADA5DB-ED12-413A-AAB5-6A8D1152E6C4}"/>
          </ac:spMkLst>
        </pc:spChg>
        <pc:spChg chg="add">
          <ac:chgData name="Briggs, Quinn" userId="bd4ed5c9-a142-40f7-8e5e-68f389f6aa57" providerId="ADAL" clId="{B2121D98-85CD-4C50-A234-136EBB0FDA66}" dt="2023-09-25T15:47:13.114" v="265" actId="26606"/>
          <ac:spMkLst>
            <pc:docMk/>
            <pc:sldMk cId="814681342" sldId="337"/>
            <ac:spMk id="1042" creationId="{8BA45E5C-ACB9-49E8-B4DB-5255C2376673}"/>
          </ac:spMkLst>
        </pc:spChg>
        <pc:spChg chg="add">
          <ac:chgData name="Briggs, Quinn" userId="bd4ed5c9-a142-40f7-8e5e-68f389f6aa57" providerId="ADAL" clId="{B2121D98-85CD-4C50-A234-136EBB0FDA66}" dt="2023-09-25T15:47:13.114" v="265" actId="26606"/>
          <ac:spMkLst>
            <pc:docMk/>
            <pc:sldMk cId="814681342" sldId="337"/>
            <ac:spMk id="1047" creationId="{857E618C-1D7B-4A51-90C1-6106CD8A1AE7}"/>
          </ac:spMkLst>
        </pc:spChg>
        <pc:spChg chg="del">
          <ac:chgData name="Briggs, Quinn" userId="bd4ed5c9-a142-40f7-8e5e-68f389f6aa57" providerId="ADAL" clId="{B2121D98-85CD-4C50-A234-136EBB0FDA66}" dt="2023-09-25T15:47:06.930" v="264"/>
          <ac:spMkLst>
            <pc:docMk/>
            <pc:sldMk cId="814681342" sldId="337"/>
            <ac:spMk id="1058" creationId="{1CD07172-CD61-45EB-BEE3-F644503E5C8A}"/>
          </ac:spMkLst>
        </pc:spChg>
        <pc:spChg chg="del">
          <ac:chgData name="Briggs, Quinn" userId="bd4ed5c9-a142-40f7-8e5e-68f389f6aa57" providerId="ADAL" clId="{B2121D98-85CD-4C50-A234-136EBB0FDA66}" dt="2023-09-25T15:47:06.930" v="264"/>
          <ac:spMkLst>
            <pc:docMk/>
            <pc:sldMk cId="814681342" sldId="337"/>
            <ac:spMk id="1060" creationId="{1EADA5DB-ED12-413A-AAB5-6A8D1152E6C4}"/>
          </ac:spMkLst>
        </pc:spChg>
        <pc:spChg chg="del">
          <ac:chgData name="Briggs, Quinn" userId="bd4ed5c9-a142-40f7-8e5e-68f389f6aa57" providerId="ADAL" clId="{B2121D98-85CD-4C50-A234-136EBB0FDA66}" dt="2023-09-25T15:47:06.930" v="264"/>
          <ac:spMkLst>
            <pc:docMk/>
            <pc:sldMk cId="814681342" sldId="337"/>
            <ac:spMk id="1062" creationId="{8BA45E5C-ACB9-49E8-B4DB-5255C2376673}"/>
          </ac:spMkLst>
        </pc:spChg>
        <pc:spChg chg="del">
          <ac:chgData name="Briggs, Quinn" userId="bd4ed5c9-a142-40f7-8e5e-68f389f6aa57" providerId="ADAL" clId="{B2121D98-85CD-4C50-A234-136EBB0FDA66}" dt="2023-09-25T15:47:06.930" v="264"/>
          <ac:spMkLst>
            <pc:docMk/>
            <pc:sldMk cId="814681342" sldId="337"/>
            <ac:spMk id="1064" creationId="{857E618C-1D7B-4A51-90C1-6106CD8A1AE7}"/>
          </ac:spMkLst>
        </pc:spChg>
        <pc:grpChg chg="add">
          <ac:chgData name="Briggs, Quinn" userId="bd4ed5c9-a142-40f7-8e5e-68f389f6aa57" providerId="ADAL" clId="{B2121D98-85CD-4C50-A234-136EBB0FDA66}" dt="2023-09-25T15:47:13.114" v="265" actId="26606"/>
          <ac:grpSpMkLst>
            <pc:docMk/>
            <pc:sldMk cId="814681342" sldId="337"/>
            <ac:grpSpMk id="1033" creationId="{749C117F-F390-437B-ADB0-57E87EFF34F5}"/>
          </ac:grpSpMkLst>
        </pc:grpChg>
        <pc:grpChg chg="del">
          <ac:chgData name="Briggs, Quinn" userId="bd4ed5c9-a142-40f7-8e5e-68f389f6aa57" providerId="ADAL" clId="{B2121D98-85CD-4C50-A234-136EBB0FDA66}" dt="2023-09-25T15:47:06.930" v="264"/>
          <ac:grpSpMkLst>
            <pc:docMk/>
            <pc:sldMk cId="814681342" sldId="337"/>
            <ac:grpSpMk id="1050" creationId="{749C117F-F390-437B-ADB0-57E87EFF34F5}"/>
          </ac:grpSpMkLst>
        </pc:grpChg>
        <pc:cxnChg chg="add">
          <ac:chgData name="Briggs, Quinn" userId="bd4ed5c9-a142-40f7-8e5e-68f389f6aa57" providerId="ADAL" clId="{B2121D98-85CD-4C50-A234-136EBB0FDA66}" dt="2023-09-25T15:47:13.114" v="265" actId="26606"/>
          <ac:cxnSpMkLst>
            <pc:docMk/>
            <pc:sldMk cId="814681342" sldId="337"/>
            <ac:cxnSpMk id="1032" creationId="{20742BC3-654B-4E41-9A6A-73A42E477639}"/>
          </ac:cxnSpMkLst>
        </pc:cxnChg>
        <pc:cxnChg chg="del">
          <ac:chgData name="Briggs, Quinn" userId="bd4ed5c9-a142-40f7-8e5e-68f389f6aa57" providerId="ADAL" clId="{B2121D98-85CD-4C50-A234-136EBB0FDA66}" dt="2023-09-25T15:47:06.930" v="264"/>
          <ac:cxnSpMkLst>
            <pc:docMk/>
            <pc:sldMk cId="814681342" sldId="337"/>
            <ac:cxnSpMk id="1056" creationId="{20742BC3-654B-4E41-9A6A-73A42E477639}"/>
          </ac:cxnSpMkLst>
        </pc:cxnChg>
      </pc:sldChg>
      <pc:sldChg chg="delSp add del setBg delDesignElem">
        <pc:chgData name="Briggs, Quinn" userId="bd4ed5c9-a142-40f7-8e5e-68f389f6aa57" providerId="ADAL" clId="{B2121D98-85CD-4C50-A234-136EBB0FDA66}" dt="2023-09-25T15:39:48.812" v="223" actId="47"/>
        <pc:sldMkLst>
          <pc:docMk/>
          <pc:sldMk cId="3769540977" sldId="357"/>
        </pc:sldMkLst>
        <pc:spChg chg="del">
          <ac:chgData name="Briggs, Quinn" userId="bd4ed5c9-a142-40f7-8e5e-68f389f6aa57" providerId="ADAL" clId="{B2121D98-85CD-4C50-A234-136EBB0FDA66}" dt="2023-09-25T15:32:45.812" v="213"/>
          <ac:spMkLst>
            <pc:docMk/>
            <pc:sldMk cId="3769540977" sldId="357"/>
            <ac:spMk id="15"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101473672" sldId="358"/>
        </pc:sldMkLst>
        <pc:spChg chg="del">
          <ac:chgData name="Briggs, Quinn" userId="bd4ed5c9-a142-40f7-8e5e-68f389f6aa57" providerId="ADAL" clId="{B2121D98-85CD-4C50-A234-136EBB0FDA66}" dt="2023-09-25T15:32:45.812" v="213"/>
          <ac:spMkLst>
            <pc:docMk/>
            <pc:sldMk cId="101473672" sldId="358"/>
            <ac:spMk id="14"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2364575847" sldId="359"/>
        </pc:sldMkLst>
        <pc:spChg chg="del">
          <ac:chgData name="Briggs, Quinn" userId="bd4ed5c9-a142-40f7-8e5e-68f389f6aa57" providerId="ADAL" clId="{B2121D98-85CD-4C50-A234-136EBB0FDA66}" dt="2023-09-25T15:32:45.812" v="213"/>
          <ac:spMkLst>
            <pc:docMk/>
            <pc:sldMk cId="2364575847" sldId="359"/>
            <ac:spMk id="10" creationId="{5D5E0904-721C-4D68-9EB8-1C9752E329A7}"/>
          </ac:spMkLst>
        </pc:spChg>
      </pc:sldChg>
      <pc:sldChg chg="delSp add del setBg delDesignElem">
        <pc:chgData name="Briggs, Quinn" userId="bd4ed5c9-a142-40f7-8e5e-68f389f6aa57" providerId="ADAL" clId="{B2121D98-85CD-4C50-A234-136EBB0FDA66}" dt="2023-09-25T15:39:48.812" v="223" actId="47"/>
        <pc:sldMkLst>
          <pc:docMk/>
          <pc:sldMk cId="2310023282" sldId="360"/>
        </pc:sldMkLst>
        <pc:spChg chg="del">
          <ac:chgData name="Briggs, Quinn" userId="bd4ed5c9-a142-40f7-8e5e-68f389f6aa57" providerId="ADAL" clId="{B2121D98-85CD-4C50-A234-136EBB0FDA66}" dt="2023-09-25T15:32:45.812" v="213"/>
          <ac:spMkLst>
            <pc:docMk/>
            <pc:sldMk cId="2310023282" sldId="360"/>
            <ac:spMk id="9" creationId="{5D5E0904-721C-4D68-9EB8-1C9752E329A7}"/>
          </ac:spMkLst>
        </pc:spChg>
      </pc:sldChg>
      <pc:sldChg chg="addSp modSp new">
        <pc:chgData name="Briggs, Quinn" userId="bd4ed5c9-a142-40f7-8e5e-68f389f6aa57" providerId="ADAL" clId="{B2121D98-85CD-4C50-A234-136EBB0FDA66}" dt="2023-09-25T15:37:37.311" v="222" actId="1076"/>
        <pc:sldMkLst>
          <pc:docMk/>
          <pc:sldMk cId="1652718355" sldId="361"/>
        </pc:sldMkLst>
        <pc:picChg chg="add mod">
          <ac:chgData name="Briggs, Quinn" userId="bd4ed5c9-a142-40f7-8e5e-68f389f6aa57" providerId="ADAL" clId="{B2121D98-85CD-4C50-A234-136EBB0FDA66}" dt="2023-09-25T15:37:37.311" v="222" actId="1076"/>
          <ac:picMkLst>
            <pc:docMk/>
            <pc:sldMk cId="1652718355" sldId="361"/>
            <ac:picMk id="2050" creationId="{91BE82E0-F443-71ED-9CEB-4B218A421D52}"/>
          </ac:picMkLst>
        </pc:picChg>
      </pc:sldChg>
      <pc:sldChg chg="addSp modSp new mod setBg">
        <pc:chgData name="Briggs, Quinn" userId="bd4ed5c9-a142-40f7-8e5e-68f389f6aa57" providerId="ADAL" clId="{B2121D98-85CD-4C50-A234-136EBB0FDA66}" dt="2023-09-25T15:40:42.876" v="241" actId="27614"/>
        <pc:sldMkLst>
          <pc:docMk/>
          <pc:sldMk cId="552249610" sldId="362"/>
        </pc:sldMkLst>
        <pc:spChg chg="mod">
          <ac:chgData name="Briggs, Quinn" userId="bd4ed5c9-a142-40f7-8e5e-68f389f6aa57" providerId="ADAL" clId="{B2121D98-85CD-4C50-A234-136EBB0FDA66}" dt="2023-09-25T15:40:36.021" v="240" actId="26606"/>
          <ac:spMkLst>
            <pc:docMk/>
            <pc:sldMk cId="552249610" sldId="362"/>
            <ac:spMk id="2" creationId="{7578751B-493A-EE38-0230-65AE5C1FB77C}"/>
          </ac:spMkLst>
        </pc:spChg>
        <pc:spChg chg="add">
          <ac:chgData name="Briggs, Quinn" userId="bd4ed5c9-a142-40f7-8e5e-68f389f6aa57" providerId="ADAL" clId="{B2121D98-85CD-4C50-A234-136EBB0FDA66}" dt="2023-09-25T15:40:36.021" v="240" actId="26606"/>
          <ac:spMkLst>
            <pc:docMk/>
            <pc:sldMk cId="552249610" sldId="362"/>
            <ac:spMk id="17" creationId="{1CD07172-CD61-45EB-BEE3-F644503E5C8A}"/>
          </ac:spMkLst>
        </pc:spChg>
        <pc:spChg chg="add">
          <ac:chgData name="Briggs, Quinn" userId="bd4ed5c9-a142-40f7-8e5e-68f389f6aa57" providerId="ADAL" clId="{B2121D98-85CD-4C50-A234-136EBB0FDA66}" dt="2023-09-25T15:40:36.021" v="240" actId="26606"/>
          <ac:spMkLst>
            <pc:docMk/>
            <pc:sldMk cId="552249610" sldId="362"/>
            <ac:spMk id="19" creationId="{1EADA5DB-ED12-413A-AAB5-6A8D1152E6C4}"/>
          </ac:spMkLst>
        </pc:spChg>
        <pc:spChg chg="add">
          <ac:chgData name="Briggs, Quinn" userId="bd4ed5c9-a142-40f7-8e5e-68f389f6aa57" providerId="ADAL" clId="{B2121D98-85CD-4C50-A234-136EBB0FDA66}" dt="2023-09-25T15:40:36.021" v="240" actId="26606"/>
          <ac:spMkLst>
            <pc:docMk/>
            <pc:sldMk cId="552249610" sldId="362"/>
            <ac:spMk id="21" creationId="{8BA45E5C-ACB9-49E8-B4DB-5255C2376673}"/>
          </ac:spMkLst>
        </pc:spChg>
        <pc:spChg chg="add">
          <ac:chgData name="Briggs, Quinn" userId="bd4ed5c9-a142-40f7-8e5e-68f389f6aa57" providerId="ADAL" clId="{B2121D98-85CD-4C50-A234-136EBB0FDA66}" dt="2023-09-25T15:40:36.021" v="240" actId="26606"/>
          <ac:spMkLst>
            <pc:docMk/>
            <pc:sldMk cId="552249610" sldId="362"/>
            <ac:spMk id="23" creationId="{857E618C-1D7B-4A51-90C1-6106CD8A1AE7}"/>
          </ac:spMkLst>
        </pc:spChg>
        <pc:grpChg chg="add">
          <ac:chgData name="Briggs, Quinn" userId="bd4ed5c9-a142-40f7-8e5e-68f389f6aa57" providerId="ADAL" clId="{B2121D98-85CD-4C50-A234-136EBB0FDA66}" dt="2023-09-25T15:40:36.021" v="240" actId="26606"/>
          <ac:grpSpMkLst>
            <pc:docMk/>
            <pc:sldMk cId="552249610" sldId="362"/>
            <ac:grpSpMk id="9" creationId="{749C117F-F390-437B-ADB0-57E87EFF34F5}"/>
          </ac:grpSpMkLst>
        </pc:grpChg>
        <pc:picChg chg="add mod">
          <ac:chgData name="Briggs, Quinn" userId="bd4ed5c9-a142-40f7-8e5e-68f389f6aa57" providerId="ADAL" clId="{B2121D98-85CD-4C50-A234-136EBB0FDA66}" dt="2023-09-25T15:40:42.876" v="241" actId="27614"/>
          <ac:picMkLst>
            <pc:docMk/>
            <pc:sldMk cId="552249610" sldId="362"/>
            <ac:picMk id="4" creationId="{D69D881D-751B-0796-B738-23A2D84110BC}"/>
          </ac:picMkLst>
        </pc:picChg>
        <pc:cxnChg chg="add">
          <ac:chgData name="Briggs, Quinn" userId="bd4ed5c9-a142-40f7-8e5e-68f389f6aa57" providerId="ADAL" clId="{B2121D98-85CD-4C50-A234-136EBB0FDA66}" dt="2023-09-25T15:40:36.021" v="240" actId="26606"/>
          <ac:cxnSpMkLst>
            <pc:docMk/>
            <pc:sldMk cId="552249610" sldId="362"/>
            <ac:cxnSpMk id="15" creationId="{20742BC3-654B-4E41-9A6A-73A42E477639}"/>
          </ac:cxnSpMkLst>
        </pc:cxnChg>
      </pc:sldChg>
      <pc:sldChg chg="addSp delSp modSp add mod setBg delDesignElem">
        <pc:chgData name="Briggs, Quinn" userId="bd4ed5c9-a142-40f7-8e5e-68f389f6aa57" providerId="ADAL" clId="{B2121D98-85CD-4C50-A234-136EBB0FDA66}" dt="2023-09-25T15:41:17.271" v="247" actId="27614"/>
        <pc:sldMkLst>
          <pc:docMk/>
          <pc:sldMk cId="2799407390" sldId="363"/>
        </pc:sldMkLst>
        <pc:spChg chg="del">
          <ac:chgData name="Briggs, Quinn" userId="bd4ed5c9-a142-40f7-8e5e-68f389f6aa57" providerId="ADAL" clId="{B2121D98-85CD-4C50-A234-136EBB0FDA66}" dt="2023-09-25T15:40:45.541" v="243"/>
          <ac:spMkLst>
            <pc:docMk/>
            <pc:sldMk cId="2799407390" sldId="363"/>
            <ac:spMk id="17" creationId="{1CD07172-CD61-45EB-BEE3-F644503E5C8A}"/>
          </ac:spMkLst>
        </pc:spChg>
        <pc:spChg chg="add">
          <ac:chgData name="Briggs, Quinn" userId="bd4ed5c9-a142-40f7-8e5e-68f389f6aa57" providerId="ADAL" clId="{B2121D98-85CD-4C50-A234-136EBB0FDA66}" dt="2023-09-25T15:41:12.763" v="246" actId="26606"/>
          <ac:spMkLst>
            <pc:docMk/>
            <pc:sldMk cId="2799407390" sldId="363"/>
            <ac:spMk id="18" creationId="{1CD07172-CD61-45EB-BEE3-F644503E5C8A}"/>
          </ac:spMkLst>
        </pc:spChg>
        <pc:spChg chg="del">
          <ac:chgData name="Briggs, Quinn" userId="bd4ed5c9-a142-40f7-8e5e-68f389f6aa57" providerId="ADAL" clId="{B2121D98-85CD-4C50-A234-136EBB0FDA66}" dt="2023-09-25T15:40:45.541" v="243"/>
          <ac:spMkLst>
            <pc:docMk/>
            <pc:sldMk cId="2799407390" sldId="363"/>
            <ac:spMk id="19" creationId="{1EADA5DB-ED12-413A-AAB5-6A8D1152E6C4}"/>
          </ac:spMkLst>
        </pc:spChg>
        <pc:spChg chg="add">
          <ac:chgData name="Briggs, Quinn" userId="bd4ed5c9-a142-40f7-8e5e-68f389f6aa57" providerId="ADAL" clId="{B2121D98-85CD-4C50-A234-136EBB0FDA66}" dt="2023-09-25T15:41:12.763" v="246" actId="26606"/>
          <ac:spMkLst>
            <pc:docMk/>
            <pc:sldMk cId="2799407390" sldId="363"/>
            <ac:spMk id="20" creationId="{1EADA5DB-ED12-413A-AAB5-6A8D1152E6C4}"/>
          </ac:spMkLst>
        </pc:spChg>
        <pc:spChg chg="del">
          <ac:chgData name="Briggs, Quinn" userId="bd4ed5c9-a142-40f7-8e5e-68f389f6aa57" providerId="ADAL" clId="{B2121D98-85CD-4C50-A234-136EBB0FDA66}" dt="2023-09-25T15:40:45.541" v="243"/>
          <ac:spMkLst>
            <pc:docMk/>
            <pc:sldMk cId="2799407390" sldId="363"/>
            <ac:spMk id="21" creationId="{8BA45E5C-ACB9-49E8-B4DB-5255C2376673}"/>
          </ac:spMkLst>
        </pc:spChg>
        <pc:spChg chg="add">
          <ac:chgData name="Briggs, Quinn" userId="bd4ed5c9-a142-40f7-8e5e-68f389f6aa57" providerId="ADAL" clId="{B2121D98-85CD-4C50-A234-136EBB0FDA66}" dt="2023-09-25T15:41:12.763" v="246" actId="26606"/>
          <ac:spMkLst>
            <pc:docMk/>
            <pc:sldMk cId="2799407390" sldId="363"/>
            <ac:spMk id="22" creationId="{8BA45E5C-ACB9-49E8-B4DB-5255C2376673}"/>
          </ac:spMkLst>
        </pc:spChg>
        <pc:spChg chg="del">
          <ac:chgData name="Briggs, Quinn" userId="bd4ed5c9-a142-40f7-8e5e-68f389f6aa57" providerId="ADAL" clId="{B2121D98-85CD-4C50-A234-136EBB0FDA66}" dt="2023-09-25T15:40:45.541" v="243"/>
          <ac:spMkLst>
            <pc:docMk/>
            <pc:sldMk cId="2799407390" sldId="363"/>
            <ac:spMk id="23" creationId="{857E618C-1D7B-4A51-90C1-6106CD8A1AE7}"/>
          </ac:spMkLst>
        </pc:spChg>
        <pc:spChg chg="add">
          <ac:chgData name="Briggs, Quinn" userId="bd4ed5c9-a142-40f7-8e5e-68f389f6aa57" providerId="ADAL" clId="{B2121D98-85CD-4C50-A234-136EBB0FDA66}" dt="2023-09-25T15:41:12.763" v="246" actId="26606"/>
          <ac:spMkLst>
            <pc:docMk/>
            <pc:sldMk cId="2799407390" sldId="363"/>
            <ac:spMk id="24" creationId="{857E618C-1D7B-4A51-90C1-6106CD8A1AE7}"/>
          </ac:spMkLst>
        </pc:spChg>
        <pc:grpChg chg="del">
          <ac:chgData name="Briggs, Quinn" userId="bd4ed5c9-a142-40f7-8e5e-68f389f6aa57" providerId="ADAL" clId="{B2121D98-85CD-4C50-A234-136EBB0FDA66}" dt="2023-09-25T15:40:45.541" v="243"/>
          <ac:grpSpMkLst>
            <pc:docMk/>
            <pc:sldMk cId="2799407390" sldId="363"/>
            <ac:grpSpMk id="9" creationId="{749C117F-F390-437B-ADB0-57E87EFF34F5}"/>
          </ac:grpSpMkLst>
        </pc:grpChg>
        <pc:grpChg chg="add">
          <ac:chgData name="Briggs, Quinn" userId="bd4ed5c9-a142-40f7-8e5e-68f389f6aa57" providerId="ADAL" clId="{B2121D98-85CD-4C50-A234-136EBB0FDA66}" dt="2023-09-25T15:41:12.763" v="246" actId="26606"/>
          <ac:grpSpMkLst>
            <pc:docMk/>
            <pc:sldMk cId="2799407390" sldId="363"/>
            <ac:grpSpMk id="10" creationId="{749C117F-F390-437B-ADB0-57E87EFF34F5}"/>
          </ac:grpSpMkLst>
        </pc:grpChg>
        <pc:picChg chg="del">
          <ac:chgData name="Briggs, Quinn" userId="bd4ed5c9-a142-40f7-8e5e-68f389f6aa57" providerId="ADAL" clId="{B2121D98-85CD-4C50-A234-136EBB0FDA66}" dt="2023-09-25T15:41:08.963" v="244" actId="478"/>
          <ac:picMkLst>
            <pc:docMk/>
            <pc:sldMk cId="2799407390" sldId="363"/>
            <ac:picMk id="4" creationId="{D69D881D-751B-0796-B738-23A2D84110BC}"/>
          </ac:picMkLst>
        </pc:picChg>
        <pc:picChg chg="add mod">
          <ac:chgData name="Briggs, Quinn" userId="bd4ed5c9-a142-40f7-8e5e-68f389f6aa57" providerId="ADAL" clId="{B2121D98-85CD-4C50-A234-136EBB0FDA66}" dt="2023-09-25T15:41:17.271" v="247" actId="27614"/>
          <ac:picMkLst>
            <pc:docMk/>
            <pc:sldMk cId="2799407390" sldId="363"/>
            <ac:picMk id="5" creationId="{3B331EA6-36BB-7FC2-C786-3BED143797A9}"/>
          </ac:picMkLst>
        </pc:picChg>
        <pc:cxnChg chg="del">
          <ac:chgData name="Briggs, Quinn" userId="bd4ed5c9-a142-40f7-8e5e-68f389f6aa57" providerId="ADAL" clId="{B2121D98-85CD-4C50-A234-136EBB0FDA66}" dt="2023-09-25T15:40:45.541" v="243"/>
          <ac:cxnSpMkLst>
            <pc:docMk/>
            <pc:sldMk cId="2799407390" sldId="363"/>
            <ac:cxnSpMk id="15" creationId="{20742BC3-654B-4E41-9A6A-73A42E477639}"/>
          </ac:cxnSpMkLst>
        </pc:cxnChg>
        <pc:cxnChg chg="add">
          <ac:chgData name="Briggs, Quinn" userId="bd4ed5c9-a142-40f7-8e5e-68f389f6aa57" providerId="ADAL" clId="{B2121D98-85CD-4C50-A234-136EBB0FDA66}" dt="2023-09-25T15:41:12.763" v="246" actId="26606"/>
          <ac:cxnSpMkLst>
            <pc:docMk/>
            <pc:sldMk cId="2799407390" sldId="363"/>
            <ac:cxnSpMk id="16" creationId="{20742BC3-654B-4E41-9A6A-73A42E477639}"/>
          </ac:cxnSpMkLst>
        </pc:cxnChg>
      </pc:sldChg>
      <pc:sldChg chg="addSp delSp modSp add mod setBg delDesignElem">
        <pc:chgData name="Briggs, Quinn" userId="bd4ed5c9-a142-40f7-8e5e-68f389f6aa57" providerId="ADAL" clId="{B2121D98-85CD-4C50-A234-136EBB0FDA66}" dt="2023-09-25T15:41:46.312" v="253" actId="27614"/>
        <pc:sldMkLst>
          <pc:docMk/>
          <pc:sldMk cId="200137246" sldId="364"/>
        </pc:sldMkLst>
        <pc:spChg chg="add">
          <ac:chgData name="Briggs, Quinn" userId="bd4ed5c9-a142-40f7-8e5e-68f389f6aa57" providerId="ADAL" clId="{B2121D98-85CD-4C50-A234-136EBB0FDA66}" dt="2023-09-25T15:41:43.111" v="252" actId="26606"/>
          <ac:spMkLst>
            <pc:docMk/>
            <pc:sldMk cId="200137246" sldId="364"/>
            <ac:spMk id="17" creationId="{1CD07172-CD61-45EB-BEE3-F644503E5C8A}"/>
          </ac:spMkLst>
        </pc:spChg>
        <pc:spChg chg="del">
          <ac:chgData name="Briggs, Quinn" userId="bd4ed5c9-a142-40f7-8e5e-68f389f6aa57" providerId="ADAL" clId="{B2121D98-85CD-4C50-A234-136EBB0FDA66}" dt="2023-09-25T15:41:20.452" v="249"/>
          <ac:spMkLst>
            <pc:docMk/>
            <pc:sldMk cId="200137246" sldId="364"/>
            <ac:spMk id="18" creationId="{1CD07172-CD61-45EB-BEE3-F644503E5C8A}"/>
          </ac:spMkLst>
        </pc:spChg>
        <pc:spChg chg="add">
          <ac:chgData name="Briggs, Quinn" userId="bd4ed5c9-a142-40f7-8e5e-68f389f6aa57" providerId="ADAL" clId="{B2121D98-85CD-4C50-A234-136EBB0FDA66}" dt="2023-09-25T15:41:43.111" v="252" actId="26606"/>
          <ac:spMkLst>
            <pc:docMk/>
            <pc:sldMk cId="200137246" sldId="364"/>
            <ac:spMk id="19" creationId="{1EADA5DB-ED12-413A-AAB5-6A8D1152E6C4}"/>
          </ac:spMkLst>
        </pc:spChg>
        <pc:spChg chg="del">
          <ac:chgData name="Briggs, Quinn" userId="bd4ed5c9-a142-40f7-8e5e-68f389f6aa57" providerId="ADAL" clId="{B2121D98-85CD-4C50-A234-136EBB0FDA66}" dt="2023-09-25T15:41:20.452" v="249"/>
          <ac:spMkLst>
            <pc:docMk/>
            <pc:sldMk cId="200137246" sldId="364"/>
            <ac:spMk id="20" creationId="{1EADA5DB-ED12-413A-AAB5-6A8D1152E6C4}"/>
          </ac:spMkLst>
        </pc:spChg>
        <pc:spChg chg="add">
          <ac:chgData name="Briggs, Quinn" userId="bd4ed5c9-a142-40f7-8e5e-68f389f6aa57" providerId="ADAL" clId="{B2121D98-85CD-4C50-A234-136EBB0FDA66}" dt="2023-09-25T15:41:43.111" v="252" actId="26606"/>
          <ac:spMkLst>
            <pc:docMk/>
            <pc:sldMk cId="200137246" sldId="364"/>
            <ac:spMk id="21" creationId="{8BA45E5C-ACB9-49E8-B4DB-5255C2376673}"/>
          </ac:spMkLst>
        </pc:spChg>
        <pc:spChg chg="del">
          <ac:chgData name="Briggs, Quinn" userId="bd4ed5c9-a142-40f7-8e5e-68f389f6aa57" providerId="ADAL" clId="{B2121D98-85CD-4C50-A234-136EBB0FDA66}" dt="2023-09-25T15:41:20.452" v="249"/>
          <ac:spMkLst>
            <pc:docMk/>
            <pc:sldMk cId="200137246" sldId="364"/>
            <ac:spMk id="22" creationId="{8BA45E5C-ACB9-49E8-B4DB-5255C2376673}"/>
          </ac:spMkLst>
        </pc:spChg>
        <pc:spChg chg="add">
          <ac:chgData name="Briggs, Quinn" userId="bd4ed5c9-a142-40f7-8e5e-68f389f6aa57" providerId="ADAL" clId="{B2121D98-85CD-4C50-A234-136EBB0FDA66}" dt="2023-09-25T15:41:43.111" v="252" actId="26606"/>
          <ac:spMkLst>
            <pc:docMk/>
            <pc:sldMk cId="200137246" sldId="364"/>
            <ac:spMk id="23" creationId="{857E618C-1D7B-4A51-90C1-6106CD8A1AE7}"/>
          </ac:spMkLst>
        </pc:spChg>
        <pc:spChg chg="del">
          <ac:chgData name="Briggs, Quinn" userId="bd4ed5c9-a142-40f7-8e5e-68f389f6aa57" providerId="ADAL" clId="{B2121D98-85CD-4C50-A234-136EBB0FDA66}" dt="2023-09-25T15:41:20.452" v="249"/>
          <ac:spMkLst>
            <pc:docMk/>
            <pc:sldMk cId="200137246" sldId="364"/>
            <ac:spMk id="24" creationId="{857E618C-1D7B-4A51-90C1-6106CD8A1AE7}"/>
          </ac:spMkLst>
        </pc:spChg>
        <pc:grpChg chg="add">
          <ac:chgData name="Briggs, Quinn" userId="bd4ed5c9-a142-40f7-8e5e-68f389f6aa57" providerId="ADAL" clId="{B2121D98-85CD-4C50-A234-136EBB0FDA66}" dt="2023-09-25T15:41:43.111" v="252" actId="26606"/>
          <ac:grpSpMkLst>
            <pc:docMk/>
            <pc:sldMk cId="200137246" sldId="364"/>
            <ac:grpSpMk id="9" creationId="{749C117F-F390-437B-ADB0-57E87EFF34F5}"/>
          </ac:grpSpMkLst>
        </pc:grpChg>
        <pc:grpChg chg="del">
          <ac:chgData name="Briggs, Quinn" userId="bd4ed5c9-a142-40f7-8e5e-68f389f6aa57" providerId="ADAL" clId="{B2121D98-85CD-4C50-A234-136EBB0FDA66}" dt="2023-09-25T15:41:20.452" v="249"/>
          <ac:grpSpMkLst>
            <pc:docMk/>
            <pc:sldMk cId="200137246" sldId="364"/>
            <ac:grpSpMk id="10" creationId="{749C117F-F390-437B-ADB0-57E87EFF34F5}"/>
          </ac:grpSpMkLst>
        </pc:grpChg>
        <pc:picChg chg="add mod">
          <ac:chgData name="Briggs, Quinn" userId="bd4ed5c9-a142-40f7-8e5e-68f389f6aa57" providerId="ADAL" clId="{B2121D98-85CD-4C50-A234-136EBB0FDA66}" dt="2023-09-25T15:41:46.312" v="253" actId="27614"/>
          <ac:picMkLst>
            <pc:docMk/>
            <pc:sldMk cId="200137246" sldId="364"/>
            <ac:picMk id="4" creationId="{12AE1FEF-3412-69C7-4B57-257E0418E8CB}"/>
          </ac:picMkLst>
        </pc:picChg>
        <pc:picChg chg="del">
          <ac:chgData name="Briggs, Quinn" userId="bd4ed5c9-a142-40f7-8e5e-68f389f6aa57" providerId="ADAL" clId="{B2121D98-85CD-4C50-A234-136EBB0FDA66}" dt="2023-09-25T15:41:36.213" v="250" actId="478"/>
          <ac:picMkLst>
            <pc:docMk/>
            <pc:sldMk cId="200137246" sldId="364"/>
            <ac:picMk id="5" creationId="{3B331EA6-36BB-7FC2-C786-3BED143797A9}"/>
          </ac:picMkLst>
        </pc:picChg>
        <pc:cxnChg chg="add">
          <ac:chgData name="Briggs, Quinn" userId="bd4ed5c9-a142-40f7-8e5e-68f389f6aa57" providerId="ADAL" clId="{B2121D98-85CD-4C50-A234-136EBB0FDA66}" dt="2023-09-25T15:41:43.111" v="252" actId="26606"/>
          <ac:cxnSpMkLst>
            <pc:docMk/>
            <pc:sldMk cId="200137246" sldId="364"/>
            <ac:cxnSpMk id="15" creationId="{20742BC3-654B-4E41-9A6A-73A42E477639}"/>
          </ac:cxnSpMkLst>
        </pc:cxnChg>
        <pc:cxnChg chg="del">
          <ac:chgData name="Briggs, Quinn" userId="bd4ed5c9-a142-40f7-8e5e-68f389f6aa57" providerId="ADAL" clId="{B2121D98-85CD-4C50-A234-136EBB0FDA66}" dt="2023-09-25T15:41:20.452" v="249"/>
          <ac:cxnSpMkLst>
            <pc:docMk/>
            <pc:sldMk cId="200137246" sldId="364"/>
            <ac:cxnSpMk id="16" creationId="{20742BC3-654B-4E41-9A6A-73A42E477639}"/>
          </ac:cxnSpMkLst>
        </pc:cxnChg>
      </pc:sldChg>
      <pc:sldChg chg="addSp delSp modSp add mod setBg delDesignElem">
        <pc:chgData name="Briggs, Quinn" userId="bd4ed5c9-a142-40f7-8e5e-68f389f6aa57" providerId="ADAL" clId="{B2121D98-85CD-4C50-A234-136EBB0FDA66}" dt="2023-09-25T15:42:05.751" v="258" actId="26606"/>
        <pc:sldMkLst>
          <pc:docMk/>
          <pc:sldMk cId="432856386" sldId="365"/>
        </pc:sldMkLst>
        <pc:spChg chg="del">
          <ac:chgData name="Briggs, Quinn" userId="bd4ed5c9-a142-40f7-8e5e-68f389f6aa57" providerId="ADAL" clId="{B2121D98-85CD-4C50-A234-136EBB0FDA66}" dt="2023-09-25T15:41:47.772" v="255"/>
          <ac:spMkLst>
            <pc:docMk/>
            <pc:sldMk cId="432856386" sldId="365"/>
            <ac:spMk id="17" creationId="{1CD07172-CD61-45EB-BEE3-F644503E5C8A}"/>
          </ac:spMkLst>
        </pc:spChg>
        <pc:spChg chg="add">
          <ac:chgData name="Briggs, Quinn" userId="bd4ed5c9-a142-40f7-8e5e-68f389f6aa57" providerId="ADAL" clId="{B2121D98-85CD-4C50-A234-136EBB0FDA66}" dt="2023-09-25T15:42:05.751" v="258" actId="26606"/>
          <ac:spMkLst>
            <pc:docMk/>
            <pc:sldMk cId="432856386" sldId="365"/>
            <ac:spMk id="18" creationId="{1CD07172-CD61-45EB-BEE3-F644503E5C8A}"/>
          </ac:spMkLst>
        </pc:spChg>
        <pc:spChg chg="del">
          <ac:chgData name="Briggs, Quinn" userId="bd4ed5c9-a142-40f7-8e5e-68f389f6aa57" providerId="ADAL" clId="{B2121D98-85CD-4C50-A234-136EBB0FDA66}" dt="2023-09-25T15:41:47.772" v="255"/>
          <ac:spMkLst>
            <pc:docMk/>
            <pc:sldMk cId="432856386" sldId="365"/>
            <ac:spMk id="19" creationId="{1EADA5DB-ED12-413A-AAB5-6A8D1152E6C4}"/>
          </ac:spMkLst>
        </pc:spChg>
        <pc:spChg chg="add">
          <ac:chgData name="Briggs, Quinn" userId="bd4ed5c9-a142-40f7-8e5e-68f389f6aa57" providerId="ADAL" clId="{B2121D98-85CD-4C50-A234-136EBB0FDA66}" dt="2023-09-25T15:42:05.751" v="258" actId="26606"/>
          <ac:spMkLst>
            <pc:docMk/>
            <pc:sldMk cId="432856386" sldId="365"/>
            <ac:spMk id="20" creationId="{1EADA5DB-ED12-413A-AAB5-6A8D1152E6C4}"/>
          </ac:spMkLst>
        </pc:spChg>
        <pc:spChg chg="del">
          <ac:chgData name="Briggs, Quinn" userId="bd4ed5c9-a142-40f7-8e5e-68f389f6aa57" providerId="ADAL" clId="{B2121D98-85CD-4C50-A234-136EBB0FDA66}" dt="2023-09-25T15:41:47.772" v="255"/>
          <ac:spMkLst>
            <pc:docMk/>
            <pc:sldMk cId="432856386" sldId="365"/>
            <ac:spMk id="21" creationId="{8BA45E5C-ACB9-49E8-B4DB-5255C2376673}"/>
          </ac:spMkLst>
        </pc:spChg>
        <pc:spChg chg="add">
          <ac:chgData name="Briggs, Quinn" userId="bd4ed5c9-a142-40f7-8e5e-68f389f6aa57" providerId="ADAL" clId="{B2121D98-85CD-4C50-A234-136EBB0FDA66}" dt="2023-09-25T15:42:05.751" v="258" actId="26606"/>
          <ac:spMkLst>
            <pc:docMk/>
            <pc:sldMk cId="432856386" sldId="365"/>
            <ac:spMk id="22" creationId="{8BA45E5C-ACB9-49E8-B4DB-5255C2376673}"/>
          </ac:spMkLst>
        </pc:spChg>
        <pc:spChg chg="del">
          <ac:chgData name="Briggs, Quinn" userId="bd4ed5c9-a142-40f7-8e5e-68f389f6aa57" providerId="ADAL" clId="{B2121D98-85CD-4C50-A234-136EBB0FDA66}" dt="2023-09-25T15:41:47.772" v="255"/>
          <ac:spMkLst>
            <pc:docMk/>
            <pc:sldMk cId="432856386" sldId="365"/>
            <ac:spMk id="23" creationId="{857E618C-1D7B-4A51-90C1-6106CD8A1AE7}"/>
          </ac:spMkLst>
        </pc:spChg>
        <pc:spChg chg="add">
          <ac:chgData name="Briggs, Quinn" userId="bd4ed5c9-a142-40f7-8e5e-68f389f6aa57" providerId="ADAL" clId="{B2121D98-85CD-4C50-A234-136EBB0FDA66}" dt="2023-09-25T15:42:05.751" v="258" actId="26606"/>
          <ac:spMkLst>
            <pc:docMk/>
            <pc:sldMk cId="432856386" sldId="365"/>
            <ac:spMk id="24" creationId="{857E618C-1D7B-4A51-90C1-6106CD8A1AE7}"/>
          </ac:spMkLst>
        </pc:spChg>
        <pc:grpChg chg="del">
          <ac:chgData name="Briggs, Quinn" userId="bd4ed5c9-a142-40f7-8e5e-68f389f6aa57" providerId="ADAL" clId="{B2121D98-85CD-4C50-A234-136EBB0FDA66}" dt="2023-09-25T15:41:47.772" v="255"/>
          <ac:grpSpMkLst>
            <pc:docMk/>
            <pc:sldMk cId="432856386" sldId="365"/>
            <ac:grpSpMk id="9" creationId="{749C117F-F390-437B-ADB0-57E87EFF34F5}"/>
          </ac:grpSpMkLst>
        </pc:grpChg>
        <pc:grpChg chg="add">
          <ac:chgData name="Briggs, Quinn" userId="bd4ed5c9-a142-40f7-8e5e-68f389f6aa57" providerId="ADAL" clId="{B2121D98-85CD-4C50-A234-136EBB0FDA66}" dt="2023-09-25T15:42:05.751" v="258" actId="26606"/>
          <ac:grpSpMkLst>
            <pc:docMk/>
            <pc:sldMk cId="432856386" sldId="365"/>
            <ac:grpSpMk id="10" creationId="{749C117F-F390-437B-ADB0-57E87EFF34F5}"/>
          </ac:grpSpMkLst>
        </pc:grpChg>
        <pc:picChg chg="del">
          <ac:chgData name="Briggs, Quinn" userId="bd4ed5c9-a142-40f7-8e5e-68f389f6aa57" providerId="ADAL" clId="{B2121D98-85CD-4C50-A234-136EBB0FDA66}" dt="2023-09-25T15:42:03.474" v="256" actId="478"/>
          <ac:picMkLst>
            <pc:docMk/>
            <pc:sldMk cId="432856386" sldId="365"/>
            <ac:picMk id="4" creationId="{12AE1FEF-3412-69C7-4B57-257E0418E8CB}"/>
          </ac:picMkLst>
        </pc:picChg>
        <pc:picChg chg="add mod">
          <ac:chgData name="Briggs, Quinn" userId="bd4ed5c9-a142-40f7-8e5e-68f389f6aa57" providerId="ADAL" clId="{B2121D98-85CD-4C50-A234-136EBB0FDA66}" dt="2023-09-25T15:42:05.751" v="258" actId="26606"/>
          <ac:picMkLst>
            <pc:docMk/>
            <pc:sldMk cId="432856386" sldId="365"/>
            <ac:picMk id="5" creationId="{AA24C9AE-B907-94A3-29A6-4FD610020C38}"/>
          </ac:picMkLst>
        </pc:picChg>
        <pc:cxnChg chg="del">
          <ac:chgData name="Briggs, Quinn" userId="bd4ed5c9-a142-40f7-8e5e-68f389f6aa57" providerId="ADAL" clId="{B2121D98-85CD-4C50-A234-136EBB0FDA66}" dt="2023-09-25T15:41:47.772" v="255"/>
          <ac:cxnSpMkLst>
            <pc:docMk/>
            <pc:sldMk cId="432856386" sldId="365"/>
            <ac:cxnSpMk id="15" creationId="{20742BC3-654B-4E41-9A6A-73A42E477639}"/>
          </ac:cxnSpMkLst>
        </pc:cxnChg>
        <pc:cxnChg chg="add">
          <ac:chgData name="Briggs, Quinn" userId="bd4ed5c9-a142-40f7-8e5e-68f389f6aa57" providerId="ADAL" clId="{B2121D98-85CD-4C50-A234-136EBB0FDA66}" dt="2023-09-25T15:42:05.751" v="258" actId="26606"/>
          <ac:cxnSpMkLst>
            <pc:docMk/>
            <pc:sldMk cId="432856386" sldId="365"/>
            <ac:cxnSpMk id="16" creationId="{20742BC3-654B-4E41-9A6A-73A42E477639}"/>
          </ac:cxnSpMkLst>
        </pc:cxnChg>
      </pc:sldChg>
      <pc:sldChg chg="addSp modSp new mod setBg">
        <pc:chgData name="Briggs, Quinn" userId="bd4ed5c9-a142-40f7-8e5e-68f389f6aa57" providerId="ADAL" clId="{B2121D98-85CD-4C50-A234-136EBB0FDA66}" dt="2023-09-25T16:25:11.803" v="1954" actId="20577"/>
        <pc:sldMkLst>
          <pc:docMk/>
          <pc:sldMk cId="170091250" sldId="366"/>
        </pc:sldMkLst>
        <pc:spChg chg="mod">
          <ac:chgData name="Briggs, Quinn" userId="bd4ed5c9-a142-40f7-8e5e-68f389f6aa57" providerId="ADAL" clId="{B2121D98-85CD-4C50-A234-136EBB0FDA66}" dt="2023-09-25T15:57:08.908" v="737" actId="26606"/>
          <ac:spMkLst>
            <pc:docMk/>
            <pc:sldMk cId="170091250" sldId="366"/>
            <ac:spMk id="2" creationId="{EDF3DDBF-B1A0-DA38-8244-7031031B893E}"/>
          </ac:spMkLst>
        </pc:spChg>
        <pc:spChg chg="add mod">
          <ac:chgData name="Briggs, Quinn" userId="bd4ed5c9-a142-40f7-8e5e-68f389f6aa57" providerId="ADAL" clId="{B2121D98-85CD-4C50-A234-136EBB0FDA66}" dt="2023-09-25T16:25:11.803" v="1954" actId="20577"/>
          <ac:spMkLst>
            <pc:docMk/>
            <pc:sldMk cId="170091250" sldId="366"/>
            <ac:spMk id="4" creationId="{35371D43-0DE5-45C6-A1B3-1DA4FF6EA0E8}"/>
          </ac:spMkLst>
        </pc:spChg>
        <pc:spChg chg="add">
          <ac:chgData name="Briggs, Quinn" userId="bd4ed5c9-a142-40f7-8e5e-68f389f6aa57" providerId="ADAL" clId="{B2121D98-85CD-4C50-A234-136EBB0FDA66}" dt="2023-09-25T15:57:08.908" v="737" actId="26606"/>
          <ac:spMkLst>
            <pc:docMk/>
            <pc:sldMk cId="170091250" sldId="366"/>
            <ac:spMk id="3087" creationId="{333F0879-3DA0-4CB8-B35E-A0AD42558191}"/>
          </ac:spMkLst>
        </pc:spChg>
        <pc:spChg chg="add">
          <ac:chgData name="Briggs, Quinn" userId="bd4ed5c9-a142-40f7-8e5e-68f389f6aa57" providerId="ADAL" clId="{B2121D98-85CD-4C50-A234-136EBB0FDA66}" dt="2023-09-25T15:57:08.908" v="737" actId="26606"/>
          <ac:spMkLst>
            <pc:docMk/>
            <pc:sldMk cId="170091250" sldId="366"/>
            <ac:spMk id="3089" creationId="{324D2183-F388-476E-92A9-D6639D698580}"/>
          </ac:spMkLst>
        </pc:spChg>
        <pc:spChg chg="add">
          <ac:chgData name="Briggs, Quinn" userId="bd4ed5c9-a142-40f7-8e5e-68f389f6aa57" providerId="ADAL" clId="{B2121D98-85CD-4C50-A234-136EBB0FDA66}" dt="2023-09-25T15:57:08.908" v="737" actId="26606"/>
          <ac:spMkLst>
            <pc:docMk/>
            <pc:sldMk cId="170091250" sldId="366"/>
            <ac:spMk id="3091" creationId="{243462E7-1698-4B21-BE89-AEFAC7C2FEFA}"/>
          </ac:spMkLst>
        </pc:spChg>
        <pc:spChg chg="add">
          <ac:chgData name="Briggs, Quinn" userId="bd4ed5c9-a142-40f7-8e5e-68f389f6aa57" providerId="ADAL" clId="{B2121D98-85CD-4C50-A234-136EBB0FDA66}" dt="2023-09-25T15:57:08.908" v="737" actId="26606"/>
          <ac:spMkLst>
            <pc:docMk/>
            <pc:sldMk cId="170091250" sldId="366"/>
            <ac:spMk id="3093" creationId="{6C22FCAC-D7EC-4A52-B153-FF761E2235B3}"/>
          </ac:spMkLst>
        </pc:spChg>
        <pc:grpChg chg="add">
          <ac:chgData name="Briggs, Quinn" userId="bd4ed5c9-a142-40f7-8e5e-68f389f6aa57" providerId="ADAL" clId="{B2121D98-85CD-4C50-A234-136EBB0FDA66}" dt="2023-09-25T15:57:08.908" v="737" actId="26606"/>
          <ac:grpSpMkLst>
            <pc:docMk/>
            <pc:sldMk cId="170091250" sldId="366"/>
            <ac:grpSpMk id="3079" creationId="{3F6D81C7-B083-478E-82FE-089A8CB72EB8}"/>
          </ac:grpSpMkLst>
        </pc:grpChg>
        <pc:picChg chg="add mod ord">
          <ac:chgData name="Briggs, Quinn" userId="bd4ed5c9-a142-40f7-8e5e-68f389f6aa57" providerId="ADAL" clId="{B2121D98-85CD-4C50-A234-136EBB0FDA66}" dt="2023-09-25T15:57:08.908" v="737" actId="26606"/>
          <ac:picMkLst>
            <pc:docMk/>
            <pc:sldMk cId="170091250" sldId="366"/>
            <ac:picMk id="3074" creationId="{202B870A-E181-4961-62FB-D72268CC4E38}"/>
          </ac:picMkLst>
        </pc:picChg>
        <pc:cxnChg chg="add">
          <ac:chgData name="Briggs, Quinn" userId="bd4ed5c9-a142-40f7-8e5e-68f389f6aa57" providerId="ADAL" clId="{B2121D98-85CD-4C50-A234-136EBB0FDA66}" dt="2023-09-25T15:57:08.908" v="737" actId="26606"/>
          <ac:cxnSpMkLst>
            <pc:docMk/>
            <pc:sldMk cId="170091250" sldId="366"/>
            <ac:cxnSpMk id="3085" creationId="{F06B54F2-CD11-4359-A7D6-DA7C76C091A6}"/>
          </ac:cxnSpMkLst>
        </pc:cxnChg>
      </pc:sldChg>
      <pc:sldChg chg="addSp modSp new mod setBg">
        <pc:chgData name="Briggs, Quinn" userId="bd4ed5c9-a142-40f7-8e5e-68f389f6aa57" providerId="ADAL" clId="{B2121D98-85CD-4C50-A234-136EBB0FDA66}" dt="2023-09-25T16:01:34.706" v="1304" actId="27636"/>
        <pc:sldMkLst>
          <pc:docMk/>
          <pc:sldMk cId="2855247610" sldId="367"/>
        </pc:sldMkLst>
        <pc:spChg chg="mod">
          <ac:chgData name="Briggs, Quinn" userId="bd4ed5c9-a142-40f7-8e5e-68f389f6aa57" providerId="ADAL" clId="{B2121D98-85CD-4C50-A234-136EBB0FDA66}" dt="2023-09-25T16:00:33.162" v="1177" actId="26606"/>
          <ac:spMkLst>
            <pc:docMk/>
            <pc:sldMk cId="2855247610" sldId="367"/>
            <ac:spMk id="2" creationId="{D6E34DB2-1122-96CA-3B40-3DEE58F5C961}"/>
          </ac:spMkLst>
        </pc:spChg>
        <pc:spChg chg="mod ord">
          <ac:chgData name="Briggs, Quinn" userId="bd4ed5c9-a142-40f7-8e5e-68f389f6aa57" providerId="ADAL" clId="{B2121D98-85CD-4C50-A234-136EBB0FDA66}" dt="2023-09-25T16:01:34.706" v="1304" actId="27636"/>
          <ac:spMkLst>
            <pc:docMk/>
            <pc:sldMk cId="2855247610" sldId="367"/>
            <ac:spMk id="3" creationId="{922DFB0F-CB3E-AFB0-5D57-613980B5B7A6}"/>
          </ac:spMkLst>
        </pc:spChg>
        <pc:spChg chg="add mod">
          <ac:chgData name="Briggs, Quinn" userId="bd4ed5c9-a142-40f7-8e5e-68f389f6aa57" providerId="ADAL" clId="{B2121D98-85CD-4C50-A234-136EBB0FDA66}" dt="2023-09-25T16:00:33.162" v="1177" actId="26606"/>
          <ac:spMkLst>
            <pc:docMk/>
            <pc:sldMk cId="2855247610" sldId="367"/>
            <ac:spMk id="6" creationId="{B1C7BB30-68DE-931A-F847-A183149EC58E}"/>
          </ac:spMkLst>
        </pc:spChg>
        <pc:spChg chg="add">
          <ac:chgData name="Briggs, Quinn" userId="bd4ed5c9-a142-40f7-8e5e-68f389f6aa57" providerId="ADAL" clId="{B2121D98-85CD-4C50-A234-136EBB0FDA66}" dt="2023-09-25T16:00:33.162" v="1177" actId="26606"/>
          <ac:spMkLst>
            <pc:docMk/>
            <pc:sldMk cId="2855247610" sldId="367"/>
            <ac:spMk id="11" creationId="{572F6A24-139E-4EB5-86D2-431F42EF85CB}"/>
          </ac:spMkLst>
        </pc:spChg>
        <pc:spChg chg="add">
          <ac:chgData name="Briggs, Quinn" userId="bd4ed5c9-a142-40f7-8e5e-68f389f6aa57" providerId="ADAL" clId="{B2121D98-85CD-4C50-A234-136EBB0FDA66}" dt="2023-09-25T16:00:33.162" v="1177" actId="26606"/>
          <ac:spMkLst>
            <pc:docMk/>
            <pc:sldMk cId="2855247610" sldId="367"/>
            <ac:spMk id="19" creationId="{C9DA5B05-DD14-4860-AC45-02A8D2EE1AA5}"/>
          </ac:spMkLst>
        </pc:spChg>
        <pc:grpChg chg="add">
          <ac:chgData name="Briggs, Quinn" userId="bd4ed5c9-a142-40f7-8e5e-68f389f6aa57" providerId="ADAL" clId="{B2121D98-85CD-4C50-A234-136EBB0FDA66}" dt="2023-09-25T16:00:33.162" v="1177" actId="26606"/>
          <ac:grpSpMkLst>
            <pc:docMk/>
            <pc:sldMk cId="2855247610" sldId="367"/>
            <ac:grpSpMk id="13" creationId="{3963AE85-BE5D-4975-BACF-DDDCC9C2ACDE}"/>
          </ac:grpSpMkLst>
        </pc:grpChg>
        <pc:picChg chg="add mod">
          <ac:chgData name="Briggs, Quinn" userId="bd4ed5c9-a142-40f7-8e5e-68f389f6aa57" providerId="ADAL" clId="{B2121D98-85CD-4C50-A234-136EBB0FDA66}" dt="2023-09-25T16:00:33.162" v="1177" actId="26606"/>
          <ac:picMkLst>
            <pc:docMk/>
            <pc:sldMk cId="2855247610" sldId="367"/>
            <ac:picMk id="5" creationId="{829B10B3-9A07-1EF0-7440-615E1C07D588}"/>
          </ac:picMkLst>
        </pc:picChg>
        <pc:cxnChg chg="add">
          <ac:chgData name="Briggs, Quinn" userId="bd4ed5c9-a142-40f7-8e5e-68f389f6aa57" providerId="ADAL" clId="{B2121D98-85CD-4C50-A234-136EBB0FDA66}" dt="2023-09-25T16:00:33.162" v="1177" actId="26606"/>
          <ac:cxnSpMkLst>
            <pc:docMk/>
            <pc:sldMk cId="2855247610" sldId="367"/>
            <ac:cxnSpMk id="21" creationId="{36BE37AC-AD36-4C42-9B8C-C5500F4E7C63}"/>
          </ac:cxnSpMkLst>
        </pc:cxnChg>
      </pc:sldChg>
      <pc:sldChg chg="addSp delSp modSp new mod setBg">
        <pc:chgData name="Briggs, Quinn" userId="bd4ed5c9-a142-40f7-8e5e-68f389f6aa57" providerId="ADAL" clId="{B2121D98-85CD-4C50-A234-136EBB0FDA66}" dt="2023-09-25T16:44:19.074" v="2151" actId="20577"/>
        <pc:sldMkLst>
          <pc:docMk/>
          <pc:sldMk cId="3989035277" sldId="368"/>
        </pc:sldMkLst>
        <pc:spChg chg="mod">
          <ac:chgData name="Briggs, Quinn" userId="bd4ed5c9-a142-40f7-8e5e-68f389f6aa57" providerId="ADAL" clId="{B2121D98-85CD-4C50-A234-136EBB0FDA66}" dt="2023-09-25T16:05:26.921" v="1345" actId="27636"/>
          <ac:spMkLst>
            <pc:docMk/>
            <pc:sldMk cId="3989035277" sldId="368"/>
            <ac:spMk id="2" creationId="{37FF48E7-BDA2-CC49-A832-31216D6B23B0}"/>
          </ac:spMkLst>
        </pc:spChg>
        <pc:spChg chg="del mod ord">
          <ac:chgData name="Briggs, Quinn" userId="bd4ed5c9-a142-40f7-8e5e-68f389f6aa57" providerId="ADAL" clId="{B2121D98-85CD-4C50-A234-136EBB0FDA66}" dt="2023-09-25T16:05:09.437" v="1335"/>
          <ac:spMkLst>
            <pc:docMk/>
            <pc:sldMk cId="3989035277" sldId="368"/>
            <ac:spMk id="3" creationId="{78A1D91D-5C40-5FED-9DB3-4351D8B59A97}"/>
          </ac:spMkLst>
        </pc:spChg>
        <pc:spChg chg="add del">
          <ac:chgData name="Briggs, Quinn" userId="bd4ed5c9-a142-40f7-8e5e-68f389f6aa57" providerId="ADAL" clId="{B2121D98-85CD-4C50-A234-136EBB0FDA66}" dt="2023-09-25T16:05:17.440" v="1337" actId="26606"/>
          <ac:spMkLst>
            <pc:docMk/>
            <pc:sldMk cId="3989035277" sldId="368"/>
            <ac:spMk id="4102" creationId="{243462E7-1698-4B21-BE89-AEFAC7C2FEFA}"/>
          </ac:spMkLst>
        </pc:spChg>
        <pc:spChg chg="add del">
          <ac:chgData name="Briggs, Quinn" userId="bd4ed5c9-a142-40f7-8e5e-68f389f6aa57" providerId="ADAL" clId="{B2121D98-85CD-4C50-A234-136EBB0FDA66}" dt="2023-09-25T16:04:52.506" v="1327" actId="26606"/>
          <ac:spMkLst>
            <pc:docMk/>
            <pc:sldMk cId="3989035277" sldId="368"/>
            <ac:spMk id="4103" creationId="{572F6A24-139E-4EB5-86D2-431F42EF85CB}"/>
          </ac:spMkLst>
        </pc:spChg>
        <pc:spChg chg="add del">
          <ac:chgData name="Briggs, Quinn" userId="bd4ed5c9-a142-40f7-8e5e-68f389f6aa57" providerId="ADAL" clId="{B2121D98-85CD-4C50-A234-136EBB0FDA66}" dt="2023-09-25T16:05:17.440" v="1337" actId="26606"/>
          <ac:spMkLst>
            <pc:docMk/>
            <pc:sldMk cId="3989035277" sldId="368"/>
            <ac:spMk id="4104" creationId="{5B309DA2-E009-7653-B1CB-AD2210CCAF93}"/>
          </ac:spMkLst>
        </pc:spChg>
        <pc:spChg chg="add del">
          <ac:chgData name="Briggs, Quinn" userId="bd4ed5c9-a142-40f7-8e5e-68f389f6aa57" providerId="ADAL" clId="{B2121D98-85CD-4C50-A234-136EBB0FDA66}" dt="2023-09-25T16:05:17.440" v="1337" actId="26606"/>
          <ac:spMkLst>
            <pc:docMk/>
            <pc:sldMk cId="3989035277" sldId="368"/>
            <ac:spMk id="4106" creationId="{6C22FCAC-D7EC-4A52-B153-FF761E2235B3}"/>
          </ac:spMkLst>
        </pc:spChg>
        <pc:spChg chg="add del">
          <ac:chgData name="Briggs, Quinn" userId="bd4ed5c9-a142-40f7-8e5e-68f389f6aa57" providerId="ADAL" clId="{B2121D98-85CD-4C50-A234-136EBB0FDA66}" dt="2023-09-25T16:05:17.440" v="1337" actId="26606"/>
          <ac:spMkLst>
            <pc:docMk/>
            <pc:sldMk cId="3989035277" sldId="368"/>
            <ac:spMk id="4107" creationId="{333F0879-3DA0-4CB8-B35E-A0AD42558191}"/>
          </ac:spMkLst>
        </pc:spChg>
        <pc:spChg chg="add del">
          <ac:chgData name="Briggs, Quinn" userId="bd4ed5c9-a142-40f7-8e5e-68f389f6aa57" providerId="ADAL" clId="{B2121D98-85CD-4C50-A234-136EBB0FDA66}" dt="2023-09-25T16:05:17.440" v="1337" actId="26606"/>
          <ac:spMkLst>
            <pc:docMk/>
            <pc:sldMk cId="3989035277" sldId="368"/>
            <ac:spMk id="4109" creationId="{324D2183-F388-476E-92A9-D6639D698580}"/>
          </ac:spMkLst>
        </pc:spChg>
        <pc:spChg chg="add del">
          <ac:chgData name="Briggs, Quinn" userId="bd4ed5c9-a142-40f7-8e5e-68f389f6aa57" providerId="ADAL" clId="{B2121D98-85CD-4C50-A234-136EBB0FDA66}" dt="2023-09-25T16:04:52.506" v="1327" actId="26606"/>
          <ac:spMkLst>
            <pc:docMk/>
            <pc:sldMk cId="3989035277" sldId="368"/>
            <ac:spMk id="4111" creationId="{C9DA5B05-DD14-4860-AC45-02A8D2EE1AA5}"/>
          </ac:spMkLst>
        </pc:spChg>
        <pc:spChg chg="add">
          <ac:chgData name="Briggs, Quinn" userId="bd4ed5c9-a142-40f7-8e5e-68f389f6aa57" providerId="ADAL" clId="{B2121D98-85CD-4C50-A234-136EBB0FDA66}" dt="2023-09-25T16:05:17.490" v="1338" actId="26606"/>
          <ac:spMkLst>
            <pc:docMk/>
            <pc:sldMk cId="3989035277" sldId="368"/>
            <ac:spMk id="4114" creationId="{572F6A24-139E-4EB5-86D2-431F42EF85CB}"/>
          </ac:spMkLst>
        </pc:spChg>
        <pc:spChg chg="add">
          <ac:chgData name="Briggs, Quinn" userId="bd4ed5c9-a142-40f7-8e5e-68f389f6aa57" providerId="ADAL" clId="{B2121D98-85CD-4C50-A234-136EBB0FDA66}" dt="2023-09-25T16:05:17.490" v="1338" actId="26606"/>
          <ac:spMkLst>
            <pc:docMk/>
            <pc:sldMk cId="3989035277" sldId="368"/>
            <ac:spMk id="4115" creationId="{C9DA5B05-DD14-4860-AC45-02A8D2EE1AA5}"/>
          </ac:spMkLst>
        </pc:spChg>
        <pc:spChg chg="add mod">
          <ac:chgData name="Briggs, Quinn" userId="bd4ed5c9-a142-40f7-8e5e-68f389f6aa57" providerId="ADAL" clId="{B2121D98-85CD-4C50-A234-136EBB0FDA66}" dt="2023-09-25T16:44:19.074" v="2151" actId="20577"/>
          <ac:spMkLst>
            <pc:docMk/>
            <pc:sldMk cId="3989035277" sldId="368"/>
            <ac:spMk id="4120" creationId="{2D264B62-2CB7-954B-69C4-15CFA28A33ED}"/>
          </ac:spMkLst>
        </pc:spChg>
        <pc:grpChg chg="add del">
          <ac:chgData name="Briggs, Quinn" userId="bd4ed5c9-a142-40f7-8e5e-68f389f6aa57" providerId="ADAL" clId="{B2121D98-85CD-4C50-A234-136EBB0FDA66}" dt="2023-09-25T16:04:52.506" v="1327" actId="26606"/>
          <ac:grpSpMkLst>
            <pc:docMk/>
            <pc:sldMk cId="3989035277" sldId="368"/>
            <ac:grpSpMk id="4105" creationId="{3963AE85-BE5D-4975-BACF-DDDCC9C2ACDE}"/>
          </ac:grpSpMkLst>
        </pc:grpChg>
        <pc:grpChg chg="add">
          <ac:chgData name="Briggs, Quinn" userId="bd4ed5c9-a142-40f7-8e5e-68f389f6aa57" providerId="ADAL" clId="{B2121D98-85CD-4C50-A234-136EBB0FDA66}" dt="2023-09-25T16:05:17.490" v="1338" actId="26606"/>
          <ac:grpSpMkLst>
            <pc:docMk/>
            <pc:sldMk cId="3989035277" sldId="368"/>
            <ac:grpSpMk id="4116" creationId="{3963AE85-BE5D-4975-BACF-DDDCC9C2ACDE}"/>
          </ac:grpSpMkLst>
        </pc:grpChg>
        <pc:picChg chg="add del">
          <ac:chgData name="Briggs, Quinn" userId="bd4ed5c9-a142-40f7-8e5e-68f389f6aa57" providerId="ADAL" clId="{B2121D98-85CD-4C50-A234-136EBB0FDA66}" dt="2023-09-25T16:31:55.525" v="1956" actId="22"/>
          <ac:picMkLst>
            <pc:docMk/>
            <pc:sldMk cId="3989035277" sldId="368"/>
            <ac:picMk id="5" creationId="{31A217B0-A952-6537-0786-30938D0DBECE}"/>
          </ac:picMkLst>
        </pc:picChg>
        <pc:picChg chg="add del mod">
          <ac:chgData name="Briggs, Quinn" userId="bd4ed5c9-a142-40f7-8e5e-68f389f6aa57" providerId="ADAL" clId="{B2121D98-85CD-4C50-A234-136EBB0FDA66}" dt="2023-09-25T16:04:55.468" v="1328"/>
          <ac:picMkLst>
            <pc:docMk/>
            <pc:sldMk cId="3989035277" sldId="368"/>
            <ac:picMk id="4098" creationId="{583ACD06-D95A-A5A0-0BEA-555D2273B840}"/>
          </ac:picMkLst>
        </pc:picChg>
        <pc:picChg chg="add mod">
          <ac:chgData name="Briggs, Quinn" userId="bd4ed5c9-a142-40f7-8e5e-68f389f6aa57" providerId="ADAL" clId="{B2121D98-85CD-4C50-A234-136EBB0FDA66}" dt="2023-09-25T16:05:17.490" v="1338" actId="26606"/>
          <ac:picMkLst>
            <pc:docMk/>
            <pc:sldMk cId="3989035277" sldId="368"/>
            <ac:picMk id="4100" creationId="{F4B448AB-61D6-F5D9-096B-F975573BED7D}"/>
          </ac:picMkLst>
        </pc:picChg>
        <pc:cxnChg chg="add del">
          <ac:chgData name="Briggs, Quinn" userId="bd4ed5c9-a142-40f7-8e5e-68f389f6aa57" providerId="ADAL" clId="{B2121D98-85CD-4C50-A234-136EBB0FDA66}" dt="2023-09-25T16:04:52.506" v="1327" actId="26606"/>
          <ac:cxnSpMkLst>
            <pc:docMk/>
            <pc:sldMk cId="3989035277" sldId="368"/>
            <ac:cxnSpMk id="4113" creationId="{36BE37AC-AD36-4C42-9B8C-C5500F4E7C63}"/>
          </ac:cxnSpMkLst>
        </pc:cxnChg>
        <pc:cxnChg chg="add">
          <ac:chgData name="Briggs, Quinn" userId="bd4ed5c9-a142-40f7-8e5e-68f389f6aa57" providerId="ADAL" clId="{B2121D98-85CD-4C50-A234-136EBB0FDA66}" dt="2023-09-25T16:05:17.490" v="1338" actId="26606"/>
          <ac:cxnSpMkLst>
            <pc:docMk/>
            <pc:sldMk cId="3989035277" sldId="368"/>
            <ac:cxnSpMk id="4117" creationId="{36BE37AC-AD36-4C42-9B8C-C5500F4E7C63}"/>
          </ac:cxnSpMkLst>
        </pc:cxnChg>
      </pc:sldChg>
      <pc:sldChg chg="modSp new mod">
        <pc:chgData name="Briggs, Quinn" userId="bd4ed5c9-a142-40f7-8e5e-68f389f6aa57" providerId="ADAL" clId="{B2121D98-85CD-4C50-A234-136EBB0FDA66}" dt="2023-09-25T16:07:09.814" v="1633" actId="20577"/>
        <pc:sldMkLst>
          <pc:docMk/>
          <pc:sldMk cId="1901576218" sldId="369"/>
        </pc:sldMkLst>
        <pc:spChg chg="mod">
          <ac:chgData name="Briggs, Quinn" userId="bd4ed5c9-a142-40f7-8e5e-68f389f6aa57" providerId="ADAL" clId="{B2121D98-85CD-4C50-A234-136EBB0FDA66}" dt="2023-09-25T16:06:41.710" v="1480" actId="20577"/>
          <ac:spMkLst>
            <pc:docMk/>
            <pc:sldMk cId="1901576218" sldId="369"/>
            <ac:spMk id="2" creationId="{09B2CD20-1636-E86F-8131-23B3753C8219}"/>
          </ac:spMkLst>
        </pc:spChg>
        <pc:spChg chg="mod">
          <ac:chgData name="Briggs, Quinn" userId="bd4ed5c9-a142-40f7-8e5e-68f389f6aa57" providerId="ADAL" clId="{B2121D98-85CD-4C50-A234-136EBB0FDA66}" dt="2023-09-25T16:07:09.814" v="1633" actId="20577"/>
          <ac:spMkLst>
            <pc:docMk/>
            <pc:sldMk cId="1901576218" sldId="369"/>
            <ac:spMk id="3" creationId="{C3DAC4C7-19F7-B984-7EA9-FD88024C7FEC}"/>
          </ac:spMkLst>
        </pc:spChg>
      </pc:sldChg>
      <pc:sldChg chg="addSp delSp modSp new mod ord setBg addAnim">
        <pc:chgData name="Briggs, Quinn" userId="bd4ed5c9-a142-40f7-8e5e-68f389f6aa57" providerId="ADAL" clId="{B2121D98-85CD-4C50-A234-136EBB0FDA66}" dt="2023-09-25T18:34:19.170" v="2338" actId="27614"/>
        <pc:sldMkLst>
          <pc:docMk/>
          <pc:sldMk cId="1087863034" sldId="370"/>
        </pc:sldMkLst>
        <pc:spChg chg="mod">
          <ac:chgData name="Briggs, Quinn" userId="bd4ed5c9-a142-40f7-8e5e-68f389f6aa57" providerId="ADAL" clId="{B2121D98-85CD-4C50-A234-136EBB0FDA66}" dt="2023-09-25T18:34:09.810" v="2334" actId="26606"/>
          <ac:spMkLst>
            <pc:docMk/>
            <pc:sldMk cId="1087863034" sldId="370"/>
            <ac:spMk id="2" creationId="{B91DBE1A-CD3D-D677-F056-C6E6F743EBBF}"/>
          </ac:spMkLst>
        </pc:spChg>
        <pc:spChg chg="del">
          <ac:chgData name="Briggs, Quinn" userId="bd4ed5c9-a142-40f7-8e5e-68f389f6aa57" providerId="ADAL" clId="{B2121D98-85CD-4C50-A234-136EBB0FDA66}" dt="2023-09-25T16:19:29.502" v="1645" actId="22"/>
          <ac:spMkLst>
            <pc:docMk/>
            <pc:sldMk cId="1087863034" sldId="370"/>
            <ac:spMk id="3" creationId="{8F2156BA-DC90-9732-23C7-AC801912C6F0}"/>
          </ac:spMkLst>
        </pc:spChg>
        <pc:spChg chg="add mod ord">
          <ac:chgData name="Briggs, Quinn" userId="bd4ed5c9-a142-40f7-8e5e-68f389f6aa57" providerId="ADAL" clId="{B2121D98-85CD-4C50-A234-136EBB0FDA66}" dt="2023-09-25T18:34:09.810" v="2334" actId="26606"/>
          <ac:spMkLst>
            <pc:docMk/>
            <pc:sldMk cId="1087863034" sldId="370"/>
            <ac:spMk id="9" creationId="{7C7FAF87-4E68-186E-1186-625CDFCE3AAD}"/>
          </ac:spMkLst>
        </pc:spChg>
        <pc:spChg chg="add del">
          <ac:chgData name="Briggs, Quinn" userId="bd4ed5c9-a142-40f7-8e5e-68f389f6aa57" providerId="ADAL" clId="{B2121D98-85CD-4C50-A234-136EBB0FDA66}" dt="2023-09-25T18:34:09.810" v="2334" actId="26606"/>
          <ac:spMkLst>
            <pc:docMk/>
            <pc:sldMk cId="1087863034" sldId="370"/>
            <ac:spMk id="12" creationId="{7E61F402-3445-458A-9A2B-D28FD288390C}"/>
          </ac:spMkLst>
        </pc:spChg>
        <pc:spChg chg="add">
          <ac:chgData name="Briggs, Quinn" userId="bd4ed5c9-a142-40f7-8e5e-68f389f6aa57" providerId="ADAL" clId="{B2121D98-85CD-4C50-A234-136EBB0FDA66}" dt="2023-09-25T18:34:09.810" v="2334" actId="26606"/>
          <ac:spMkLst>
            <pc:docMk/>
            <pc:sldMk cId="1087863034" sldId="370"/>
            <ac:spMk id="25" creationId="{572F6A24-139E-4EB5-86D2-431F42EF85CB}"/>
          </ac:spMkLst>
        </pc:spChg>
        <pc:spChg chg="add">
          <ac:chgData name="Briggs, Quinn" userId="bd4ed5c9-a142-40f7-8e5e-68f389f6aa57" providerId="ADAL" clId="{B2121D98-85CD-4C50-A234-136EBB0FDA66}" dt="2023-09-25T18:34:09.810" v="2334" actId="26606"/>
          <ac:spMkLst>
            <pc:docMk/>
            <pc:sldMk cId="1087863034" sldId="370"/>
            <ac:spMk id="33" creationId="{C9DA5B05-DD14-4860-AC45-02A8D2EE1AA5}"/>
          </ac:spMkLst>
        </pc:spChg>
        <pc:grpChg chg="add del">
          <ac:chgData name="Briggs, Quinn" userId="bd4ed5c9-a142-40f7-8e5e-68f389f6aa57" providerId="ADAL" clId="{B2121D98-85CD-4C50-A234-136EBB0FDA66}" dt="2023-09-25T18:34:09.810" v="2334" actId="26606"/>
          <ac:grpSpMkLst>
            <pc:docMk/>
            <pc:sldMk cId="1087863034" sldId="370"/>
            <ac:grpSpMk id="14" creationId="{A673C096-95AE-4644-B76C-1DF1B667DC44}"/>
          </ac:grpSpMkLst>
        </pc:grpChg>
        <pc:grpChg chg="add">
          <ac:chgData name="Briggs, Quinn" userId="bd4ed5c9-a142-40f7-8e5e-68f389f6aa57" providerId="ADAL" clId="{B2121D98-85CD-4C50-A234-136EBB0FDA66}" dt="2023-09-25T18:34:09.810" v="2334" actId="26606"/>
          <ac:grpSpMkLst>
            <pc:docMk/>
            <pc:sldMk cId="1087863034" sldId="370"/>
            <ac:grpSpMk id="27" creationId="{3963AE85-BE5D-4975-BACF-DDDCC9C2ACDE}"/>
          </ac:grpSpMkLst>
        </pc:grpChg>
        <pc:picChg chg="add mod">
          <ac:chgData name="Briggs, Quinn" userId="bd4ed5c9-a142-40f7-8e5e-68f389f6aa57" providerId="ADAL" clId="{B2121D98-85CD-4C50-A234-136EBB0FDA66}" dt="2023-09-25T18:34:19.170" v="2338" actId="27614"/>
          <ac:picMkLst>
            <pc:docMk/>
            <pc:sldMk cId="1087863034" sldId="370"/>
            <ac:picMk id="4" creationId="{4FD26E24-5010-A2F1-55BF-A10335294547}"/>
          </ac:picMkLst>
        </pc:picChg>
        <pc:picChg chg="add del mod ord">
          <ac:chgData name="Briggs, Quinn" userId="bd4ed5c9-a142-40f7-8e5e-68f389f6aa57" providerId="ADAL" clId="{B2121D98-85CD-4C50-A234-136EBB0FDA66}" dt="2023-09-25T18:34:03.066" v="2332" actId="478"/>
          <ac:picMkLst>
            <pc:docMk/>
            <pc:sldMk cId="1087863034" sldId="370"/>
            <ac:picMk id="5" creationId="{88186EDC-BD9F-1BBC-6014-15EF6F9F85FB}"/>
          </ac:picMkLst>
        </pc:picChg>
        <pc:cxnChg chg="add del">
          <ac:chgData name="Briggs, Quinn" userId="bd4ed5c9-a142-40f7-8e5e-68f389f6aa57" providerId="ADAL" clId="{B2121D98-85CD-4C50-A234-136EBB0FDA66}" dt="2023-09-25T18:34:09.810" v="2334" actId="26606"/>
          <ac:cxnSpMkLst>
            <pc:docMk/>
            <pc:sldMk cId="1087863034" sldId="370"/>
            <ac:cxnSpMk id="20" creationId="{2BE880E9-2B86-4CDB-B5B7-308745CDD19D}"/>
          </ac:cxnSpMkLst>
        </pc:cxnChg>
        <pc:cxnChg chg="add">
          <ac:chgData name="Briggs, Quinn" userId="bd4ed5c9-a142-40f7-8e5e-68f389f6aa57" providerId="ADAL" clId="{B2121D98-85CD-4C50-A234-136EBB0FDA66}" dt="2023-09-25T18:34:09.810" v="2334" actId="26606"/>
          <ac:cxnSpMkLst>
            <pc:docMk/>
            <pc:sldMk cId="1087863034" sldId="370"/>
            <ac:cxnSpMk id="35" creationId="{36BE37AC-AD36-4C42-9B8C-C5500F4E7C63}"/>
          </ac:cxnSpMkLst>
        </pc:cxnChg>
      </pc:sldChg>
      <pc:sldChg chg="addSp delSp modSp new mod ord setBg addAnim delAnim">
        <pc:chgData name="Briggs, Quinn" userId="bd4ed5c9-a142-40f7-8e5e-68f389f6aa57" providerId="ADAL" clId="{B2121D98-85CD-4C50-A234-136EBB0FDA66}" dt="2023-09-25T18:36:11.741" v="2342"/>
        <pc:sldMkLst>
          <pc:docMk/>
          <pc:sldMk cId="1330121216" sldId="371"/>
        </pc:sldMkLst>
        <pc:spChg chg="mod">
          <ac:chgData name="Briggs, Quinn" userId="bd4ed5c9-a142-40f7-8e5e-68f389f6aa57" providerId="ADAL" clId="{B2121D98-85CD-4C50-A234-136EBB0FDA66}" dt="2023-09-25T16:40:08.658" v="2059" actId="26606"/>
          <ac:spMkLst>
            <pc:docMk/>
            <pc:sldMk cId="1330121216" sldId="371"/>
            <ac:spMk id="2" creationId="{66ED8773-80D8-4260-E1C2-CC3400E98CA2}"/>
          </ac:spMkLst>
        </pc:spChg>
        <pc:spChg chg="add del">
          <ac:chgData name="Briggs, Quinn" userId="bd4ed5c9-a142-40f7-8e5e-68f389f6aa57" providerId="ADAL" clId="{B2121D98-85CD-4C50-A234-136EBB0FDA66}" dt="2023-09-25T16:32:48.067" v="1980" actId="26606"/>
          <ac:spMkLst>
            <pc:docMk/>
            <pc:sldMk cId="1330121216" sldId="371"/>
            <ac:spMk id="17" creationId="{1CD07172-CD61-45EB-BEE3-F644503E5C8A}"/>
          </ac:spMkLst>
        </pc:spChg>
        <pc:spChg chg="add del">
          <ac:chgData name="Briggs, Quinn" userId="bd4ed5c9-a142-40f7-8e5e-68f389f6aa57" providerId="ADAL" clId="{B2121D98-85CD-4C50-A234-136EBB0FDA66}" dt="2023-09-25T16:32:48.067" v="1980" actId="26606"/>
          <ac:spMkLst>
            <pc:docMk/>
            <pc:sldMk cId="1330121216" sldId="371"/>
            <ac:spMk id="19" creationId="{1EADA5DB-ED12-413A-AAB5-6A8D1152E6C4}"/>
          </ac:spMkLst>
        </pc:spChg>
        <pc:spChg chg="add del">
          <ac:chgData name="Briggs, Quinn" userId="bd4ed5c9-a142-40f7-8e5e-68f389f6aa57" providerId="ADAL" clId="{B2121D98-85CD-4C50-A234-136EBB0FDA66}" dt="2023-09-25T16:32:48.067" v="1980" actId="26606"/>
          <ac:spMkLst>
            <pc:docMk/>
            <pc:sldMk cId="1330121216" sldId="371"/>
            <ac:spMk id="21" creationId="{8BA45E5C-ACB9-49E8-B4DB-5255C2376673}"/>
          </ac:spMkLst>
        </pc:spChg>
        <pc:spChg chg="add del">
          <ac:chgData name="Briggs, Quinn" userId="bd4ed5c9-a142-40f7-8e5e-68f389f6aa57" providerId="ADAL" clId="{B2121D98-85CD-4C50-A234-136EBB0FDA66}" dt="2023-09-25T16:32:48.067" v="1980" actId="26606"/>
          <ac:spMkLst>
            <pc:docMk/>
            <pc:sldMk cId="1330121216" sldId="371"/>
            <ac:spMk id="23" creationId="{857E618C-1D7B-4A51-90C1-6106CD8A1AE7}"/>
          </ac:spMkLst>
        </pc:spChg>
        <pc:spChg chg="add del">
          <ac:chgData name="Briggs, Quinn" userId="bd4ed5c9-a142-40f7-8e5e-68f389f6aa57" providerId="ADAL" clId="{B2121D98-85CD-4C50-A234-136EBB0FDA66}" dt="2023-09-25T16:33:33.374" v="1985" actId="26606"/>
          <ac:spMkLst>
            <pc:docMk/>
            <pc:sldMk cId="1330121216" sldId="371"/>
            <ac:spMk id="36" creationId="{AAE3107B-714A-461C-AC2A-394A70CFC733}"/>
          </ac:spMkLst>
        </pc:spChg>
        <pc:spChg chg="add del">
          <ac:chgData name="Briggs, Quinn" userId="bd4ed5c9-a142-40f7-8e5e-68f389f6aa57" providerId="ADAL" clId="{B2121D98-85CD-4C50-A234-136EBB0FDA66}" dt="2023-09-25T16:33:33.374" v="1985" actId="26606"/>
          <ac:spMkLst>
            <pc:docMk/>
            <pc:sldMk cId="1330121216" sldId="371"/>
            <ac:spMk id="46" creationId="{0E0A986F-4D9A-4E32-8DBD-A2B117A24F1A}"/>
          </ac:spMkLst>
        </pc:spChg>
        <pc:spChg chg="add del">
          <ac:chgData name="Briggs, Quinn" userId="bd4ed5c9-a142-40f7-8e5e-68f389f6aa57" providerId="ADAL" clId="{B2121D98-85CD-4C50-A234-136EBB0FDA66}" dt="2023-09-25T16:33:33.353" v="1984" actId="26606"/>
          <ac:spMkLst>
            <pc:docMk/>
            <pc:sldMk cId="1330121216" sldId="371"/>
            <ac:spMk id="59" creationId="{D652EAB3-B5F2-4AA3-B954-26F38AC67FD6}"/>
          </ac:spMkLst>
        </pc:spChg>
        <pc:spChg chg="add del">
          <ac:chgData name="Briggs, Quinn" userId="bd4ed5c9-a142-40f7-8e5e-68f389f6aa57" providerId="ADAL" clId="{B2121D98-85CD-4C50-A234-136EBB0FDA66}" dt="2023-09-25T16:33:33.353" v="1984" actId="26606"/>
          <ac:spMkLst>
            <pc:docMk/>
            <pc:sldMk cId="1330121216" sldId="371"/>
            <ac:spMk id="67" creationId="{C300DC63-2D52-4801-A37C-086809168F40}"/>
          </ac:spMkLst>
        </pc:spChg>
        <pc:spChg chg="add del">
          <ac:chgData name="Briggs, Quinn" userId="bd4ed5c9-a142-40f7-8e5e-68f389f6aa57" providerId="ADAL" clId="{B2121D98-85CD-4C50-A234-136EBB0FDA66}" dt="2023-09-25T16:33:58.774" v="1987" actId="26606"/>
          <ac:spMkLst>
            <pc:docMk/>
            <pc:sldMk cId="1330121216" sldId="371"/>
            <ac:spMk id="73" creationId="{C10CC07B-CA4C-49F7-A1FF-F96DA96FF427}"/>
          </ac:spMkLst>
        </pc:spChg>
        <pc:spChg chg="add del">
          <ac:chgData name="Briggs, Quinn" userId="bd4ed5c9-a142-40f7-8e5e-68f389f6aa57" providerId="ADAL" clId="{B2121D98-85CD-4C50-A234-136EBB0FDA66}" dt="2023-09-25T16:33:58.774" v="1987" actId="26606"/>
          <ac:spMkLst>
            <pc:docMk/>
            <pc:sldMk cId="1330121216" sldId="371"/>
            <ac:spMk id="75" creationId="{7D0E6809-DFB9-49E1-96CD-62D9E900E558}"/>
          </ac:spMkLst>
        </pc:spChg>
        <pc:spChg chg="add del">
          <ac:chgData name="Briggs, Quinn" userId="bd4ed5c9-a142-40f7-8e5e-68f389f6aa57" providerId="ADAL" clId="{B2121D98-85CD-4C50-A234-136EBB0FDA66}" dt="2023-09-25T16:34:44.231" v="1990" actId="26606"/>
          <ac:spMkLst>
            <pc:docMk/>
            <pc:sldMk cId="1330121216" sldId="371"/>
            <ac:spMk id="89" creationId="{14F4E26E-B7BD-49C6-B7AD-4F24F5FD6808}"/>
          </ac:spMkLst>
        </pc:spChg>
        <pc:spChg chg="add del">
          <ac:chgData name="Briggs, Quinn" userId="bd4ed5c9-a142-40f7-8e5e-68f389f6aa57" providerId="ADAL" clId="{B2121D98-85CD-4C50-A234-136EBB0FDA66}" dt="2023-09-25T16:34:44.231" v="1990" actId="26606"/>
          <ac:spMkLst>
            <pc:docMk/>
            <pc:sldMk cId="1330121216" sldId="371"/>
            <ac:spMk id="99" creationId="{2B2CA766-4922-481C-B582-0EF808F08B5B}"/>
          </ac:spMkLst>
        </pc:spChg>
        <pc:spChg chg="add">
          <ac:chgData name="Briggs, Quinn" userId="bd4ed5c9-a142-40f7-8e5e-68f389f6aa57" providerId="ADAL" clId="{B2121D98-85CD-4C50-A234-136EBB0FDA66}" dt="2023-09-25T16:40:08.658" v="2059" actId="26606"/>
          <ac:spMkLst>
            <pc:docMk/>
            <pc:sldMk cId="1330121216" sldId="371"/>
            <ac:spMk id="131" creationId="{1CD07172-CD61-45EB-BEE3-F644503E5C8A}"/>
          </ac:spMkLst>
        </pc:spChg>
        <pc:spChg chg="add">
          <ac:chgData name="Briggs, Quinn" userId="bd4ed5c9-a142-40f7-8e5e-68f389f6aa57" providerId="ADAL" clId="{B2121D98-85CD-4C50-A234-136EBB0FDA66}" dt="2023-09-25T16:40:08.658" v="2059" actId="26606"/>
          <ac:spMkLst>
            <pc:docMk/>
            <pc:sldMk cId="1330121216" sldId="371"/>
            <ac:spMk id="133" creationId="{1EADA5DB-ED12-413A-AAB5-6A8D1152E6C4}"/>
          </ac:spMkLst>
        </pc:spChg>
        <pc:spChg chg="add">
          <ac:chgData name="Briggs, Quinn" userId="bd4ed5c9-a142-40f7-8e5e-68f389f6aa57" providerId="ADAL" clId="{B2121D98-85CD-4C50-A234-136EBB0FDA66}" dt="2023-09-25T16:40:08.658" v="2059" actId="26606"/>
          <ac:spMkLst>
            <pc:docMk/>
            <pc:sldMk cId="1330121216" sldId="371"/>
            <ac:spMk id="135" creationId="{8BA45E5C-ACB9-49E8-B4DB-5255C2376673}"/>
          </ac:spMkLst>
        </pc:spChg>
        <pc:spChg chg="add">
          <ac:chgData name="Briggs, Quinn" userId="bd4ed5c9-a142-40f7-8e5e-68f389f6aa57" providerId="ADAL" clId="{B2121D98-85CD-4C50-A234-136EBB0FDA66}" dt="2023-09-25T16:40:08.658" v="2059" actId="26606"/>
          <ac:spMkLst>
            <pc:docMk/>
            <pc:sldMk cId="1330121216" sldId="371"/>
            <ac:spMk id="137" creationId="{857E618C-1D7B-4A51-90C1-6106CD8A1AE7}"/>
          </ac:spMkLst>
        </pc:spChg>
        <pc:grpChg chg="add del">
          <ac:chgData name="Briggs, Quinn" userId="bd4ed5c9-a142-40f7-8e5e-68f389f6aa57" providerId="ADAL" clId="{B2121D98-85CD-4C50-A234-136EBB0FDA66}" dt="2023-09-25T16:32:48.067" v="1980" actId="26606"/>
          <ac:grpSpMkLst>
            <pc:docMk/>
            <pc:sldMk cId="1330121216" sldId="371"/>
            <ac:grpSpMk id="9" creationId="{749C117F-F390-437B-ADB0-57E87EFF34F5}"/>
          </ac:grpSpMkLst>
        </pc:grpChg>
        <pc:grpChg chg="add del">
          <ac:chgData name="Briggs, Quinn" userId="bd4ed5c9-a142-40f7-8e5e-68f389f6aa57" providerId="ADAL" clId="{B2121D98-85CD-4C50-A234-136EBB0FDA66}" dt="2023-09-25T16:33:33.374" v="1985" actId="26606"/>
          <ac:grpSpMkLst>
            <pc:docMk/>
            <pc:sldMk cId="1330121216" sldId="371"/>
            <ac:grpSpMk id="28" creationId="{6BD642B1-E8A0-4B5B-8E4A-D8EF15A08E32}"/>
          </ac:grpSpMkLst>
        </pc:grpChg>
        <pc:grpChg chg="add del">
          <ac:chgData name="Briggs, Quinn" userId="bd4ed5c9-a142-40f7-8e5e-68f389f6aa57" providerId="ADAL" clId="{B2121D98-85CD-4C50-A234-136EBB0FDA66}" dt="2023-09-25T16:33:33.374" v="1985" actId="26606"/>
          <ac:grpSpMkLst>
            <pc:docMk/>
            <pc:sldMk cId="1330121216" sldId="371"/>
            <ac:grpSpMk id="38" creationId="{AB3F6FE8-AF7E-4703-AB78-FD9AFD2AC2D4}"/>
          </ac:grpSpMkLst>
        </pc:grpChg>
        <pc:grpChg chg="add del">
          <ac:chgData name="Briggs, Quinn" userId="bd4ed5c9-a142-40f7-8e5e-68f389f6aa57" providerId="ADAL" clId="{B2121D98-85CD-4C50-A234-136EBB0FDA66}" dt="2023-09-25T16:33:33.353" v="1984" actId="26606"/>
          <ac:grpSpMkLst>
            <pc:docMk/>
            <pc:sldMk cId="1330121216" sldId="371"/>
            <ac:grpSpMk id="51" creationId="{E00ED58B-CEC5-4786-807F-E4D0A90B9081}"/>
          </ac:grpSpMkLst>
        </pc:grpChg>
        <pc:grpChg chg="add del">
          <ac:chgData name="Briggs, Quinn" userId="bd4ed5c9-a142-40f7-8e5e-68f389f6aa57" providerId="ADAL" clId="{B2121D98-85CD-4C50-A234-136EBB0FDA66}" dt="2023-09-25T16:33:33.353" v="1984" actId="26606"/>
          <ac:grpSpMkLst>
            <pc:docMk/>
            <pc:sldMk cId="1330121216" sldId="371"/>
            <ac:grpSpMk id="61" creationId="{BAD2BE7F-3E20-4AC6-9CFC-41A82B7E7D4B}"/>
          </ac:grpSpMkLst>
        </pc:grpChg>
        <pc:grpChg chg="add del">
          <ac:chgData name="Briggs, Quinn" userId="bd4ed5c9-a142-40f7-8e5e-68f389f6aa57" providerId="ADAL" clId="{B2121D98-85CD-4C50-A234-136EBB0FDA66}" dt="2023-09-25T16:33:58.774" v="1987" actId="26606"/>
          <ac:grpSpMkLst>
            <pc:docMk/>
            <pc:sldMk cId="1330121216" sldId="371"/>
            <ac:grpSpMk id="71" creationId="{3FEEE78B-6EC9-4EE6-B42A-C56FE0583E95}"/>
          </ac:grpSpMkLst>
        </pc:grpChg>
        <pc:grpChg chg="add del">
          <ac:chgData name="Briggs, Quinn" userId="bd4ed5c9-a142-40f7-8e5e-68f389f6aa57" providerId="ADAL" clId="{B2121D98-85CD-4C50-A234-136EBB0FDA66}" dt="2023-09-25T16:33:58.774" v="1987" actId="26606"/>
          <ac:grpSpMkLst>
            <pc:docMk/>
            <pc:sldMk cId="1330121216" sldId="371"/>
            <ac:grpSpMk id="74" creationId="{60BFC893-4B6A-49DA-9D35-814AA290F741}"/>
          </ac:grpSpMkLst>
        </pc:grpChg>
        <pc:grpChg chg="add del">
          <ac:chgData name="Briggs, Quinn" userId="bd4ed5c9-a142-40f7-8e5e-68f389f6aa57" providerId="ADAL" clId="{B2121D98-85CD-4C50-A234-136EBB0FDA66}" dt="2023-09-25T16:34:44.231" v="1990" actId="26606"/>
          <ac:grpSpMkLst>
            <pc:docMk/>
            <pc:sldMk cId="1330121216" sldId="371"/>
            <ac:grpSpMk id="81" creationId="{B99C5CFC-075D-4F3F-9F9F-661FE5402C81}"/>
          </ac:grpSpMkLst>
        </pc:grpChg>
        <pc:grpChg chg="add del">
          <ac:chgData name="Briggs, Quinn" userId="bd4ed5c9-a142-40f7-8e5e-68f389f6aa57" providerId="ADAL" clId="{B2121D98-85CD-4C50-A234-136EBB0FDA66}" dt="2023-09-25T16:34:44.231" v="1990" actId="26606"/>
          <ac:grpSpMkLst>
            <pc:docMk/>
            <pc:sldMk cId="1330121216" sldId="371"/>
            <ac:grpSpMk id="91" creationId="{C29A6A36-B6E5-40A8-981C-F379878437C6}"/>
          </ac:grpSpMkLst>
        </pc:grpChg>
        <pc:grpChg chg="add del">
          <ac:chgData name="Briggs, Quinn" userId="bd4ed5c9-a142-40f7-8e5e-68f389f6aa57" providerId="ADAL" clId="{B2121D98-85CD-4C50-A234-136EBB0FDA66}" dt="2023-09-25T16:40:08.658" v="2059" actId="26606"/>
          <ac:grpSpMkLst>
            <pc:docMk/>
            <pc:sldMk cId="1330121216" sldId="371"/>
            <ac:grpSpMk id="104" creationId="{B99C5CFC-075D-4F3F-9F9F-661FE5402C81}"/>
          </ac:grpSpMkLst>
        </pc:grpChg>
        <pc:grpChg chg="add del">
          <ac:chgData name="Briggs, Quinn" userId="bd4ed5c9-a142-40f7-8e5e-68f389f6aa57" providerId="ADAL" clId="{B2121D98-85CD-4C50-A234-136EBB0FDA66}" dt="2023-09-25T16:40:08.658" v="2059" actId="26606"/>
          <ac:grpSpMkLst>
            <pc:docMk/>
            <pc:sldMk cId="1330121216" sldId="371"/>
            <ac:grpSpMk id="112" creationId="{66DEB1E7-63A4-4EBA-92AE-4402F6F858BC}"/>
          </ac:grpSpMkLst>
        </pc:grpChg>
        <pc:grpChg chg="add">
          <ac:chgData name="Briggs, Quinn" userId="bd4ed5c9-a142-40f7-8e5e-68f389f6aa57" providerId="ADAL" clId="{B2121D98-85CD-4C50-A234-136EBB0FDA66}" dt="2023-09-25T16:40:08.658" v="2059" actId="26606"/>
          <ac:grpSpMkLst>
            <pc:docMk/>
            <pc:sldMk cId="1330121216" sldId="371"/>
            <ac:grpSpMk id="123" creationId="{749C117F-F390-437B-ADB0-57E87EFF34F5}"/>
          </ac:grpSpMkLst>
        </pc:grpChg>
        <pc:picChg chg="add del mod ord">
          <ac:chgData name="Briggs, Quinn" userId="bd4ed5c9-a142-40f7-8e5e-68f389f6aa57" providerId="ADAL" clId="{B2121D98-85CD-4C50-A234-136EBB0FDA66}" dt="2023-09-25T16:39:48.225" v="2057" actId="478"/>
          <ac:picMkLst>
            <pc:docMk/>
            <pc:sldMk cId="1330121216" sldId="371"/>
            <ac:picMk id="4" creationId="{A96D37F5-2152-77F7-E705-B643F0045478}"/>
          </ac:picMkLst>
        </pc:picChg>
        <pc:picChg chg="add del mod ord">
          <ac:chgData name="Briggs, Quinn" userId="bd4ed5c9-a142-40f7-8e5e-68f389f6aa57" providerId="ADAL" clId="{B2121D98-85CD-4C50-A234-136EBB0FDA66}" dt="2023-09-25T16:39:48.225" v="2057" actId="478"/>
          <ac:picMkLst>
            <pc:docMk/>
            <pc:sldMk cId="1330121216" sldId="371"/>
            <ac:picMk id="6" creationId="{30FF7287-92EC-E636-E66E-CCD34629BD39}"/>
          </ac:picMkLst>
        </pc:picChg>
        <pc:picChg chg="add del mod ord">
          <ac:chgData name="Briggs, Quinn" userId="bd4ed5c9-a142-40f7-8e5e-68f389f6aa57" providerId="ADAL" clId="{B2121D98-85CD-4C50-A234-136EBB0FDA66}" dt="2023-09-25T16:39:48.225" v="2057" actId="478"/>
          <ac:picMkLst>
            <pc:docMk/>
            <pc:sldMk cId="1330121216" sldId="371"/>
            <ac:picMk id="8" creationId="{327EAF6E-9F7A-500D-226D-4FBDD789EA83}"/>
          </ac:picMkLst>
        </pc:picChg>
        <pc:picChg chg="add del mod ord">
          <ac:chgData name="Briggs, Quinn" userId="bd4ed5c9-a142-40f7-8e5e-68f389f6aa57" providerId="ADAL" clId="{B2121D98-85CD-4C50-A234-136EBB0FDA66}" dt="2023-09-25T16:39:48.225" v="2057" actId="478"/>
          <ac:picMkLst>
            <pc:docMk/>
            <pc:sldMk cId="1330121216" sldId="371"/>
            <ac:picMk id="16" creationId="{C09CBFDA-21D6-D826-F08A-442CE9F1D811}"/>
          </ac:picMkLst>
        </pc:picChg>
        <pc:picChg chg="add del">
          <ac:chgData name="Briggs, Quinn" userId="bd4ed5c9-a142-40f7-8e5e-68f389f6aa57" providerId="ADAL" clId="{B2121D98-85CD-4C50-A234-136EBB0FDA66}" dt="2023-09-25T16:34:39.192" v="1989" actId="22"/>
          <ac:picMkLst>
            <pc:docMk/>
            <pc:sldMk cId="1330121216" sldId="371"/>
            <ac:picMk id="20" creationId="{2A458CBD-78B4-E8B9-57D3-83E3C3084CDC}"/>
          </ac:picMkLst>
        </pc:picChg>
        <pc:picChg chg="add del mod">
          <ac:chgData name="Briggs, Quinn" userId="bd4ed5c9-a142-40f7-8e5e-68f389f6aa57" providerId="ADAL" clId="{B2121D98-85CD-4C50-A234-136EBB0FDA66}" dt="2023-09-25T16:39:48.225" v="2057" actId="478"/>
          <ac:picMkLst>
            <pc:docMk/>
            <pc:sldMk cId="1330121216" sldId="371"/>
            <ac:picMk id="24" creationId="{3780BFB0-9004-B5DF-D4ED-F1DD55D12700}"/>
          </ac:picMkLst>
        </pc:picChg>
        <pc:picChg chg="add del mod">
          <ac:chgData name="Briggs, Quinn" userId="bd4ed5c9-a142-40f7-8e5e-68f389f6aa57" providerId="ADAL" clId="{B2121D98-85CD-4C50-A234-136EBB0FDA66}" dt="2023-09-25T16:39:48.225" v="2057" actId="478"/>
          <ac:picMkLst>
            <pc:docMk/>
            <pc:sldMk cId="1330121216" sldId="371"/>
            <ac:picMk id="26" creationId="{F3415D8A-EC1B-9555-DF11-D5C273C371C7}"/>
          </ac:picMkLst>
        </pc:picChg>
        <pc:picChg chg="add mod">
          <ac:chgData name="Briggs, Quinn" userId="bd4ed5c9-a142-40f7-8e5e-68f389f6aa57" providerId="ADAL" clId="{B2121D98-85CD-4C50-A234-136EBB0FDA66}" dt="2023-09-25T16:40:08.658" v="2059" actId="26606"/>
          <ac:picMkLst>
            <pc:docMk/>
            <pc:sldMk cId="1330121216" sldId="371"/>
            <ac:picMk id="33" creationId="{A264FA48-6786-5167-F7E8-F188C6BF3D14}"/>
          </ac:picMkLst>
        </pc:picChg>
        <pc:cxnChg chg="add del">
          <ac:chgData name="Briggs, Quinn" userId="bd4ed5c9-a142-40f7-8e5e-68f389f6aa57" providerId="ADAL" clId="{B2121D98-85CD-4C50-A234-136EBB0FDA66}" dt="2023-09-25T16:32:48.067" v="1980" actId="26606"/>
          <ac:cxnSpMkLst>
            <pc:docMk/>
            <pc:sldMk cId="1330121216" sldId="371"/>
            <ac:cxnSpMk id="15" creationId="{20742BC3-654B-4E41-9A6A-73A42E477639}"/>
          </ac:cxnSpMkLst>
        </pc:cxnChg>
        <pc:cxnChg chg="add del">
          <ac:chgData name="Briggs, Quinn" userId="bd4ed5c9-a142-40f7-8e5e-68f389f6aa57" providerId="ADAL" clId="{B2121D98-85CD-4C50-A234-136EBB0FDA66}" dt="2023-09-25T16:33:33.374" v="1985" actId="26606"/>
          <ac:cxnSpMkLst>
            <pc:docMk/>
            <pc:sldMk cId="1330121216" sldId="371"/>
            <ac:cxnSpMk id="34" creationId="{1870FE29-3AF7-4226-8303-7C1B0B8E1F68}"/>
          </ac:cxnSpMkLst>
        </pc:cxnChg>
        <pc:cxnChg chg="add del">
          <ac:chgData name="Briggs, Quinn" userId="bd4ed5c9-a142-40f7-8e5e-68f389f6aa57" providerId="ADAL" clId="{B2121D98-85CD-4C50-A234-136EBB0FDA66}" dt="2023-09-25T16:33:33.374" v="1985" actId="26606"/>
          <ac:cxnSpMkLst>
            <pc:docMk/>
            <pc:sldMk cId="1330121216" sldId="371"/>
            <ac:cxnSpMk id="44" creationId="{A36D75B7-CF09-4927-A857-F377500265D8}"/>
          </ac:cxnSpMkLst>
        </pc:cxnChg>
        <pc:cxnChg chg="add del">
          <ac:chgData name="Briggs, Quinn" userId="bd4ed5c9-a142-40f7-8e5e-68f389f6aa57" providerId="ADAL" clId="{B2121D98-85CD-4C50-A234-136EBB0FDA66}" dt="2023-09-25T16:33:33.353" v="1984" actId="26606"/>
          <ac:cxnSpMkLst>
            <pc:docMk/>
            <pc:sldMk cId="1330121216" sldId="371"/>
            <ac:cxnSpMk id="57" creationId="{FE334D75-621B-40C8-8B6E-F7444F8C0FF6}"/>
          </ac:cxnSpMkLst>
        </pc:cxnChg>
        <pc:cxnChg chg="add del">
          <ac:chgData name="Briggs, Quinn" userId="bd4ed5c9-a142-40f7-8e5e-68f389f6aa57" providerId="ADAL" clId="{B2121D98-85CD-4C50-A234-136EBB0FDA66}" dt="2023-09-25T16:33:33.353" v="1984" actId="26606"/>
          <ac:cxnSpMkLst>
            <pc:docMk/>
            <pc:sldMk cId="1330121216" sldId="371"/>
            <ac:cxnSpMk id="69" creationId="{29310625-7B00-47AC-8816-DB1D867D4CFD}"/>
          </ac:cxnSpMkLst>
        </pc:cxnChg>
        <pc:cxnChg chg="add del">
          <ac:chgData name="Briggs, Quinn" userId="bd4ed5c9-a142-40f7-8e5e-68f389f6aa57" providerId="ADAL" clId="{B2121D98-85CD-4C50-A234-136EBB0FDA66}" dt="2023-09-25T16:33:58.774" v="1987" actId="26606"/>
          <ac:cxnSpMkLst>
            <pc:docMk/>
            <pc:sldMk cId="1330121216" sldId="371"/>
            <ac:cxnSpMk id="72" creationId="{A82A5FDC-0CB0-426A-A974-5B7A646F2EC1}"/>
          </ac:cxnSpMkLst>
        </pc:cxnChg>
        <pc:cxnChg chg="add del">
          <ac:chgData name="Briggs, Quinn" userId="bd4ed5c9-a142-40f7-8e5e-68f389f6aa57" providerId="ADAL" clId="{B2121D98-85CD-4C50-A234-136EBB0FDA66}" dt="2023-09-25T16:33:58.774" v="1987" actId="26606"/>
          <ac:cxnSpMkLst>
            <pc:docMk/>
            <pc:sldMk cId="1330121216" sldId="371"/>
            <ac:cxnSpMk id="76" creationId="{5714A049-40FE-4FF6-9176-06ADCD274E2E}"/>
          </ac:cxnSpMkLst>
        </pc:cxnChg>
        <pc:cxnChg chg="add del">
          <ac:chgData name="Briggs, Quinn" userId="bd4ed5c9-a142-40f7-8e5e-68f389f6aa57" providerId="ADAL" clId="{B2121D98-85CD-4C50-A234-136EBB0FDA66}" dt="2023-09-25T16:34:44.231" v="1990" actId="26606"/>
          <ac:cxnSpMkLst>
            <pc:docMk/>
            <pc:sldMk cId="1330121216" sldId="371"/>
            <ac:cxnSpMk id="87" creationId="{CEED47D7-3B89-48AD-96EB-9331E99785BA}"/>
          </ac:cxnSpMkLst>
        </pc:cxnChg>
        <pc:cxnChg chg="add del">
          <ac:chgData name="Briggs, Quinn" userId="bd4ed5c9-a142-40f7-8e5e-68f389f6aa57" providerId="ADAL" clId="{B2121D98-85CD-4C50-A234-136EBB0FDA66}" dt="2023-09-25T16:34:44.231" v="1990" actId="26606"/>
          <ac:cxnSpMkLst>
            <pc:docMk/>
            <pc:sldMk cId="1330121216" sldId="371"/>
            <ac:cxnSpMk id="97" creationId="{67DBC21B-1F85-4A97-8558-A8DEF83DEADA}"/>
          </ac:cxnSpMkLst>
        </pc:cxnChg>
        <pc:cxnChg chg="add del">
          <ac:chgData name="Briggs, Quinn" userId="bd4ed5c9-a142-40f7-8e5e-68f389f6aa57" providerId="ADAL" clId="{B2121D98-85CD-4C50-A234-136EBB0FDA66}" dt="2023-09-25T16:40:08.658" v="2059" actId="26606"/>
          <ac:cxnSpMkLst>
            <pc:docMk/>
            <pc:sldMk cId="1330121216" sldId="371"/>
            <ac:cxnSpMk id="110" creationId="{CEED47D7-3B89-48AD-96EB-9331E99785BA}"/>
          </ac:cxnSpMkLst>
        </pc:cxnChg>
        <pc:cxnChg chg="add del">
          <ac:chgData name="Briggs, Quinn" userId="bd4ed5c9-a142-40f7-8e5e-68f389f6aa57" providerId="ADAL" clId="{B2121D98-85CD-4C50-A234-136EBB0FDA66}" dt="2023-09-25T16:40:08.658" v="2059" actId="26606"/>
          <ac:cxnSpMkLst>
            <pc:docMk/>
            <pc:sldMk cId="1330121216" sldId="371"/>
            <ac:cxnSpMk id="118" creationId="{9656B20E-7353-4E2E-90DC-4447F743086E}"/>
          </ac:cxnSpMkLst>
        </pc:cxnChg>
        <pc:cxnChg chg="add">
          <ac:chgData name="Briggs, Quinn" userId="bd4ed5c9-a142-40f7-8e5e-68f389f6aa57" providerId="ADAL" clId="{B2121D98-85CD-4C50-A234-136EBB0FDA66}" dt="2023-09-25T16:40:08.658" v="2059" actId="26606"/>
          <ac:cxnSpMkLst>
            <pc:docMk/>
            <pc:sldMk cId="1330121216" sldId="371"/>
            <ac:cxnSpMk id="129" creationId="{20742BC3-654B-4E41-9A6A-73A42E477639}"/>
          </ac:cxnSpMkLst>
        </pc:cxnChg>
      </pc:sldChg>
    </pc:docChg>
  </pc:docChgLst>
</pc:chgInfo>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104AAB-59C5-414A-8E83-A041EC0B6A3C}" type="doc">
      <dgm:prSet loTypeId="urn:microsoft.com/office/officeart/2005/8/layout/list1" loCatId="list" qsTypeId="urn:microsoft.com/office/officeart/2005/8/quickstyle/simple4" qsCatId="simple" csTypeId="urn:microsoft.com/office/officeart/2005/8/colors/colorful1" csCatId="colorful" phldr="1"/>
      <dgm:spPr/>
      <dgm:t>
        <a:bodyPr/>
        <a:lstStyle/>
        <a:p>
          <a:endParaRPr lang="en-US"/>
        </a:p>
      </dgm:t>
    </dgm:pt>
    <dgm:pt modelId="{272AFA67-8F03-416E-8D6B-616285C53C25}">
      <dgm:prSet/>
      <dgm:spPr/>
      <dgm:t>
        <a:bodyPr/>
        <a:lstStyle/>
        <a:p>
          <a:r>
            <a:rPr lang="en-US" dirty="0"/>
            <a:t>Self-Awareness</a:t>
          </a:r>
        </a:p>
      </dgm:t>
    </dgm:pt>
    <dgm:pt modelId="{48AAE023-A49F-4A0E-B159-BCE05CACD4EA}" type="parTrans" cxnId="{E7704D0E-2217-42EC-ABBC-1F411044FE12}">
      <dgm:prSet/>
      <dgm:spPr/>
      <dgm:t>
        <a:bodyPr/>
        <a:lstStyle/>
        <a:p>
          <a:endParaRPr lang="en-US"/>
        </a:p>
      </dgm:t>
    </dgm:pt>
    <dgm:pt modelId="{C92CA66C-70BC-4C9D-B17B-96D2B60B00B6}" type="sibTrans" cxnId="{E7704D0E-2217-42EC-ABBC-1F411044FE12}">
      <dgm:prSet/>
      <dgm:spPr/>
      <dgm:t>
        <a:bodyPr/>
        <a:lstStyle/>
        <a:p>
          <a:endParaRPr lang="en-US"/>
        </a:p>
      </dgm:t>
    </dgm:pt>
    <dgm:pt modelId="{846B1FBF-6EE7-4817-A692-C323D9E68B90}">
      <dgm:prSet/>
      <dgm:spPr/>
      <dgm:t>
        <a:bodyPr/>
        <a:lstStyle/>
        <a:p>
          <a:endParaRPr lang="en-US" dirty="0"/>
        </a:p>
      </dgm:t>
    </dgm:pt>
    <dgm:pt modelId="{CC623551-FEDC-4C1F-BF4E-3B3E63E1B143}" type="parTrans" cxnId="{6472C72E-5688-4684-94EA-13E875772DAC}">
      <dgm:prSet/>
      <dgm:spPr/>
      <dgm:t>
        <a:bodyPr/>
        <a:lstStyle/>
        <a:p>
          <a:endParaRPr lang="en-US"/>
        </a:p>
      </dgm:t>
    </dgm:pt>
    <dgm:pt modelId="{DFA4FE4F-C5E1-44B8-8975-3F1D8D93A2ED}" type="sibTrans" cxnId="{6472C72E-5688-4684-94EA-13E875772DAC}">
      <dgm:prSet/>
      <dgm:spPr/>
      <dgm:t>
        <a:bodyPr/>
        <a:lstStyle/>
        <a:p>
          <a:endParaRPr lang="en-US"/>
        </a:p>
      </dgm:t>
    </dgm:pt>
    <dgm:pt modelId="{A640CFAC-6462-44C4-B1F3-105FF34E924D}">
      <dgm:prSet/>
      <dgm:spPr/>
      <dgm:t>
        <a:bodyPr/>
        <a:lstStyle/>
        <a:p>
          <a:r>
            <a:rPr lang="en-US" dirty="0"/>
            <a:t>Assignments</a:t>
          </a:r>
        </a:p>
      </dgm:t>
    </dgm:pt>
    <dgm:pt modelId="{01134C99-7379-4A6E-A0F9-38B13B7E48AD}" type="parTrans" cxnId="{6E3FDAA0-E6E9-4A6E-B99A-38117084C417}">
      <dgm:prSet/>
      <dgm:spPr/>
      <dgm:t>
        <a:bodyPr/>
        <a:lstStyle/>
        <a:p>
          <a:endParaRPr lang="en-US"/>
        </a:p>
      </dgm:t>
    </dgm:pt>
    <dgm:pt modelId="{332BCFD8-102B-4280-9378-6DDC748BE1DA}" type="sibTrans" cxnId="{6E3FDAA0-E6E9-4A6E-B99A-38117084C417}">
      <dgm:prSet/>
      <dgm:spPr/>
      <dgm:t>
        <a:bodyPr/>
        <a:lstStyle/>
        <a:p>
          <a:endParaRPr lang="en-US"/>
        </a:p>
      </dgm:t>
    </dgm:pt>
    <dgm:pt modelId="{B429AC08-6AF0-4179-A115-0EB03AF5683C}">
      <dgm:prSet/>
      <dgm:spPr/>
      <dgm:t>
        <a:bodyPr/>
        <a:lstStyle/>
        <a:p>
          <a:r>
            <a:rPr lang="en-US" dirty="0"/>
            <a:t>Review assignments and due dates</a:t>
          </a:r>
        </a:p>
      </dgm:t>
    </dgm:pt>
    <dgm:pt modelId="{AFE489C7-3441-4435-B25B-F76E2E93A087}" type="parTrans" cxnId="{6187459D-DCE3-4BFE-B5E3-DA7B0D8EC902}">
      <dgm:prSet/>
      <dgm:spPr/>
      <dgm:t>
        <a:bodyPr/>
        <a:lstStyle/>
        <a:p>
          <a:endParaRPr lang="en-US"/>
        </a:p>
      </dgm:t>
    </dgm:pt>
    <dgm:pt modelId="{8486569B-41A5-4BF2-B97C-E087D0B39E15}" type="sibTrans" cxnId="{6187459D-DCE3-4BFE-B5E3-DA7B0D8EC902}">
      <dgm:prSet/>
      <dgm:spPr/>
      <dgm:t>
        <a:bodyPr/>
        <a:lstStyle/>
        <a:p>
          <a:endParaRPr lang="en-US"/>
        </a:p>
      </dgm:t>
    </dgm:pt>
    <dgm:pt modelId="{ED3B171E-6EFA-4DEB-B304-2A413F1C50A1}">
      <dgm:prSet/>
      <dgm:spPr/>
      <dgm:t>
        <a:bodyPr/>
        <a:lstStyle/>
        <a:p>
          <a:r>
            <a:rPr lang="en-US" dirty="0"/>
            <a:t>Initial the roll</a:t>
          </a:r>
        </a:p>
      </dgm:t>
    </dgm:pt>
    <dgm:pt modelId="{A99E849E-4C33-4F01-9DDC-2F401C9038E5}" type="parTrans" cxnId="{2AC814ED-ECD0-4F6C-A6E3-B49C40093850}">
      <dgm:prSet/>
      <dgm:spPr/>
      <dgm:t>
        <a:bodyPr/>
        <a:lstStyle/>
        <a:p>
          <a:endParaRPr lang="en-US"/>
        </a:p>
      </dgm:t>
    </dgm:pt>
    <dgm:pt modelId="{63430D54-C305-41C9-A387-4F040D1BC982}" type="sibTrans" cxnId="{2AC814ED-ECD0-4F6C-A6E3-B49C40093850}">
      <dgm:prSet/>
      <dgm:spPr/>
      <dgm:t>
        <a:bodyPr/>
        <a:lstStyle/>
        <a:p>
          <a:endParaRPr lang="en-US"/>
        </a:p>
      </dgm:t>
    </dgm:pt>
    <dgm:pt modelId="{DE191C1E-8FEF-4AC5-AF61-DF997AE05582}">
      <dgm:prSet/>
      <dgm:spPr/>
      <dgm:t>
        <a:bodyPr/>
        <a:lstStyle/>
        <a:p>
          <a:r>
            <a:rPr lang="en-US" dirty="0"/>
            <a:t>Myers-Briggs Personalities Discussion</a:t>
          </a:r>
        </a:p>
      </dgm:t>
    </dgm:pt>
    <dgm:pt modelId="{EBDF7CF9-CB97-49A8-883F-4F47FD136582}" type="parTrans" cxnId="{D7F6A283-D704-4BEE-A97A-8CE09B52D96E}">
      <dgm:prSet/>
      <dgm:spPr/>
      <dgm:t>
        <a:bodyPr/>
        <a:lstStyle/>
        <a:p>
          <a:endParaRPr lang="en-US"/>
        </a:p>
      </dgm:t>
    </dgm:pt>
    <dgm:pt modelId="{56C4B43F-4F22-4005-9B13-F57F01080346}" type="sibTrans" cxnId="{D7F6A283-D704-4BEE-A97A-8CE09B52D96E}">
      <dgm:prSet/>
      <dgm:spPr/>
      <dgm:t>
        <a:bodyPr/>
        <a:lstStyle/>
        <a:p>
          <a:endParaRPr lang="en-US"/>
        </a:p>
      </dgm:t>
    </dgm:pt>
    <dgm:pt modelId="{E5ECAC6F-6A74-4C9E-9BE0-BB2FC03B545F}">
      <dgm:prSet/>
      <dgm:spPr/>
      <dgm:t>
        <a:bodyPr/>
        <a:lstStyle/>
        <a:p>
          <a:endParaRPr lang="en-US" dirty="0"/>
        </a:p>
      </dgm:t>
    </dgm:pt>
    <dgm:pt modelId="{1A4C125A-8EFB-4FE5-9752-5575BE3420E8}" type="parTrans" cxnId="{FFDF788C-5483-4ECE-9678-3CC47B1AECF0}">
      <dgm:prSet/>
      <dgm:spPr/>
      <dgm:t>
        <a:bodyPr/>
        <a:lstStyle/>
        <a:p>
          <a:endParaRPr lang="en-US"/>
        </a:p>
      </dgm:t>
    </dgm:pt>
    <dgm:pt modelId="{C9A37DF2-7E6D-40E4-9A4C-6B456325F105}" type="sibTrans" cxnId="{FFDF788C-5483-4ECE-9678-3CC47B1AECF0}">
      <dgm:prSet/>
      <dgm:spPr/>
      <dgm:t>
        <a:bodyPr/>
        <a:lstStyle/>
        <a:p>
          <a:endParaRPr lang="en-US"/>
        </a:p>
      </dgm:t>
    </dgm:pt>
    <dgm:pt modelId="{F62F42D8-D2C3-486D-9678-FA91D90FFBEC}">
      <dgm:prSet/>
      <dgm:spPr/>
      <dgm:t>
        <a:bodyPr/>
        <a:lstStyle/>
        <a:p>
          <a:r>
            <a:rPr lang="en-US" dirty="0"/>
            <a:t>Introversion/Extroversion</a:t>
          </a:r>
        </a:p>
      </dgm:t>
    </dgm:pt>
    <dgm:pt modelId="{4438A9E5-B360-4E2F-AD81-CAF3ACA36FAB}" type="parTrans" cxnId="{1BA9C90F-AEB8-45CF-B516-6F3D07C44A49}">
      <dgm:prSet/>
      <dgm:spPr/>
      <dgm:t>
        <a:bodyPr/>
        <a:lstStyle/>
        <a:p>
          <a:endParaRPr lang="en-US"/>
        </a:p>
      </dgm:t>
    </dgm:pt>
    <dgm:pt modelId="{0C409F10-DC79-4DD7-A5E6-D42D570CAFD8}" type="sibTrans" cxnId="{1BA9C90F-AEB8-45CF-B516-6F3D07C44A49}">
      <dgm:prSet/>
      <dgm:spPr/>
      <dgm:t>
        <a:bodyPr/>
        <a:lstStyle/>
        <a:p>
          <a:endParaRPr lang="en-US"/>
        </a:p>
      </dgm:t>
    </dgm:pt>
    <dgm:pt modelId="{094A5635-5FFE-4ABA-937A-0FDB392C444D}" type="pres">
      <dgm:prSet presAssocID="{81104AAB-59C5-414A-8E83-A041EC0B6A3C}" presName="linear" presStyleCnt="0">
        <dgm:presLayoutVars>
          <dgm:dir/>
          <dgm:animLvl val="lvl"/>
          <dgm:resizeHandles val="exact"/>
        </dgm:presLayoutVars>
      </dgm:prSet>
      <dgm:spPr/>
    </dgm:pt>
    <dgm:pt modelId="{AB438E1E-DCB9-4975-B949-B158E0205CAB}" type="pres">
      <dgm:prSet presAssocID="{A640CFAC-6462-44C4-B1F3-105FF34E924D}" presName="parentLin" presStyleCnt="0"/>
      <dgm:spPr/>
    </dgm:pt>
    <dgm:pt modelId="{2F0AC9DC-FE00-41EB-9F8F-851D76A9D8FD}" type="pres">
      <dgm:prSet presAssocID="{A640CFAC-6462-44C4-B1F3-105FF34E924D}" presName="parentLeftMargin" presStyleLbl="node1" presStyleIdx="0" presStyleCnt="2"/>
      <dgm:spPr/>
    </dgm:pt>
    <dgm:pt modelId="{23157C6E-4A51-48A3-B8BF-597EF6CE1C41}" type="pres">
      <dgm:prSet presAssocID="{A640CFAC-6462-44C4-B1F3-105FF34E924D}" presName="parentText" presStyleLbl="node1" presStyleIdx="0" presStyleCnt="2">
        <dgm:presLayoutVars>
          <dgm:chMax val="0"/>
          <dgm:bulletEnabled val="1"/>
        </dgm:presLayoutVars>
      </dgm:prSet>
      <dgm:spPr/>
    </dgm:pt>
    <dgm:pt modelId="{D629E8CE-9140-40F6-92CC-B424EC25ACCF}" type="pres">
      <dgm:prSet presAssocID="{A640CFAC-6462-44C4-B1F3-105FF34E924D}" presName="negativeSpace" presStyleCnt="0"/>
      <dgm:spPr/>
    </dgm:pt>
    <dgm:pt modelId="{FF7FF1A8-42B4-4B9D-8395-BF48C2C9002F}" type="pres">
      <dgm:prSet presAssocID="{A640CFAC-6462-44C4-B1F3-105FF34E924D}" presName="childText" presStyleLbl="conFgAcc1" presStyleIdx="0" presStyleCnt="2">
        <dgm:presLayoutVars>
          <dgm:bulletEnabled val="1"/>
        </dgm:presLayoutVars>
      </dgm:prSet>
      <dgm:spPr/>
    </dgm:pt>
    <dgm:pt modelId="{CB9591E0-46F6-4B10-B1A1-E9DB3A33BF13}" type="pres">
      <dgm:prSet presAssocID="{332BCFD8-102B-4280-9378-6DDC748BE1DA}" presName="spaceBetweenRectangles" presStyleCnt="0"/>
      <dgm:spPr/>
    </dgm:pt>
    <dgm:pt modelId="{053E5F71-729E-4DBB-92C2-1CBE2481BFCE}" type="pres">
      <dgm:prSet presAssocID="{272AFA67-8F03-416E-8D6B-616285C53C25}" presName="parentLin" presStyleCnt="0"/>
      <dgm:spPr/>
    </dgm:pt>
    <dgm:pt modelId="{B4530CCD-BD06-4A51-B681-1272021B5D5B}" type="pres">
      <dgm:prSet presAssocID="{272AFA67-8F03-416E-8D6B-616285C53C25}" presName="parentLeftMargin" presStyleLbl="node1" presStyleIdx="0" presStyleCnt="2"/>
      <dgm:spPr/>
    </dgm:pt>
    <dgm:pt modelId="{BE7291FB-3F6E-4407-996B-2CE6A52FE0A6}" type="pres">
      <dgm:prSet presAssocID="{272AFA67-8F03-416E-8D6B-616285C53C25}" presName="parentText" presStyleLbl="node1" presStyleIdx="1" presStyleCnt="2">
        <dgm:presLayoutVars>
          <dgm:chMax val="0"/>
          <dgm:bulletEnabled val="1"/>
        </dgm:presLayoutVars>
      </dgm:prSet>
      <dgm:spPr/>
    </dgm:pt>
    <dgm:pt modelId="{02E52DB5-150E-4D4D-BB5C-6A9365322ACB}" type="pres">
      <dgm:prSet presAssocID="{272AFA67-8F03-416E-8D6B-616285C53C25}" presName="negativeSpace" presStyleCnt="0"/>
      <dgm:spPr/>
    </dgm:pt>
    <dgm:pt modelId="{18C0179B-A4BE-410D-92B4-D3A950E10E56}" type="pres">
      <dgm:prSet presAssocID="{272AFA67-8F03-416E-8D6B-616285C53C25}" presName="childText" presStyleLbl="conFgAcc1" presStyleIdx="1" presStyleCnt="2">
        <dgm:presLayoutVars>
          <dgm:bulletEnabled val="1"/>
        </dgm:presLayoutVars>
      </dgm:prSet>
      <dgm:spPr/>
    </dgm:pt>
  </dgm:ptLst>
  <dgm:cxnLst>
    <dgm:cxn modelId="{E7704D0E-2217-42EC-ABBC-1F411044FE12}" srcId="{81104AAB-59C5-414A-8E83-A041EC0B6A3C}" destId="{272AFA67-8F03-416E-8D6B-616285C53C25}" srcOrd="1" destOrd="0" parTransId="{48AAE023-A49F-4A0E-B159-BCE05CACD4EA}" sibTransId="{C92CA66C-70BC-4C9D-B17B-96D2B60B00B6}"/>
    <dgm:cxn modelId="{1BA9C90F-AEB8-45CF-B516-6F3D07C44A49}" srcId="{272AFA67-8F03-416E-8D6B-616285C53C25}" destId="{F62F42D8-D2C3-486D-9678-FA91D90FFBEC}" srcOrd="1" destOrd="0" parTransId="{4438A9E5-B360-4E2F-AD81-CAF3ACA36FAB}" sibTransId="{0C409F10-DC79-4DD7-A5E6-D42D570CAFD8}"/>
    <dgm:cxn modelId="{866DA911-4E64-4489-8722-6FC3E432F3D1}" type="presOf" srcId="{ED3B171E-6EFA-4DEB-B304-2A413F1C50A1}" destId="{FF7FF1A8-42B4-4B9D-8395-BF48C2C9002F}" srcOrd="0" destOrd="1" presId="urn:microsoft.com/office/officeart/2005/8/layout/list1"/>
    <dgm:cxn modelId="{3D6DBE24-4EBE-4845-8224-5F8D6A5DB074}" type="presOf" srcId="{E5ECAC6F-6A74-4C9E-9BE0-BB2FC03B545F}" destId="{18C0179B-A4BE-410D-92B4-D3A950E10E56}" srcOrd="0" destOrd="3" presId="urn:microsoft.com/office/officeart/2005/8/layout/list1"/>
    <dgm:cxn modelId="{7430612A-68B7-4303-B355-B5FB575F3CB1}" type="presOf" srcId="{F62F42D8-D2C3-486D-9678-FA91D90FFBEC}" destId="{18C0179B-A4BE-410D-92B4-D3A950E10E56}" srcOrd="0" destOrd="1" presId="urn:microsoft.com/office/officeart/2005/8/layout/list1"/>
    <dgm:cxn modelId="{6472C72E-5688-4684-94EA-13E875772DAC}" srcId="{272AFA67-8F03-416E-8D6B-616285C53C25}" destId="{846B1FBF-6EE7-4817-A692-C323D9E68B90}" srcOrd="0" destOrd="0" parTransId="{CC623551-FEDC-4C1F-BF4E-3B3E63E1B143}" sibTransId="{DFA4FE4F-C5E1-44B8-8975-3F1D8D93A2ED}"/>
    <dgm:cxn modelId="{66334A6D-E2B6-434C-A8E6-EEA23AA9D1AB}" type="presOf" srcId="{DE191C1E-8FEF-4AC5-AF61-DF997AE05582}" destId="{18C0179B-A4BE-410D-92B4-D3A950E10E56}" srcOrd="0" destOrd="2" presId="urn:microsoft.com/office/officeart/2005/8/layout/list1"/>
    <dgm:cxn modelId="{F6086A6E-183A-4358-9482-8C0318AD11E4}" type="presOf" srcId="{272AFA67-8F03-416E-8D6B-616285C53C25}" destId="{B4530CCD-BD06-4A51-B681-1272021B5D5B}" srcOrd="0" destOrd="0" presId="urn:microsoft.com/office/officeart/2005/8/layout/list1"/>
    <dgm:cxn modelId="{D7F6A283-D704-4BEE-A97A-8CE09B52D96E}" srcId="{272AFA67-8F03-416E-8D6B-616285C53C25}" destId="{DE191C1E-8FEF-4AC5-AF61-DF997AE05582}" srcOrd="2" destOrd="0" parTransId="{EBDF7CF9-CB97-49A8-883F-4F47FD136582}" sibTransId="{56C4B43F-4F22-4005-9B13-F57F01080346}"/>
    <dgm:cxn modelId="{FFDF788C-5483-4ECE-9678-3CC47B1AECF0}" srcId="{272AFA67-8F03-416E-8D6B-616285C53C25}" destId="{E5ECAC6F-6A74-4C9E-9BE0-BB2FC03B545F}" srcOrd="3" destOrd="0" parTransId="{1A4C125A-8EFB-4FE5-9752-5575BE3420E8}" sibTransId="{C9A37DF2-7E6D-40E4-9A4C-6B456325F105}"/>
    <dgm:cxn modelId="{38BEDF90-0899-44A8-B810-4B2EBFA2CEB8}" type="presOf" srcId="{A640CFAC-6462-44C4-B1F3-105FF34E924D}" destId="{2F0AC9DC-FE00-41EB-9F8F-851D76A9D8FD}" srcOrd="0" destOrd="0" presId="urn:microsoft.com/office/officeart/2005/8/layout/list1"/>
    <dgm:cxn modelId="{6187459D-DCE3-4BFE-B5E3-DA7B0D8EC902}" srcId="{A640CFAC-6462-44C4-B1F3-105FF34E924D}" destId="{B429AC08-6AF0-4179-A115-0EB03AF5683C}" srcOrd="0" destOrd="0" parTransId="{AFE489C7-3441-4435-B25B-F76E2E93A087}" sibTransId="{8486569B-41A5-4BF2-B97C-E087D0B39E15}"/>
    <dgm:cxn modelId="{6E3FDAA0-E6E9-4A6E-B99A-38117084C417}" srcId="{81104AAB-59C5-414A-8E83-A041EC0B6A3C}" destId="{A640CFAC-6462-44C4-B1F3-105FF34E924D}" srcOrd="0" destOrd="0" parTransId="{01134C99-7379-4A6E-A0F9-38B13B7E48AD}" sibTransId="{332BCFD8-102B-4280-9378-6DDC748BE1DA}"/>
    <dgm:cxn modelId="{C90943AB-CA7C-4373-8E4D-5F6F02F7109E}" type="presOf" srcId="{81104AAB-59C5-414A-8E83-A041EC0B6A3C}" destId="{094A5635-5FFE-4ABA-937A-0FDB392C444D}" srcOrd="0" destOrd="0" presId="urn:microsoft.com/office/officeart/2005/8/layout/list1"/>
    <dgm:cxn modelId="{22D25CAC-C92B-439F-9884-961C609C0E07}" type="presOf" srcId="{A640CFAC-6462-44C4-B1F3-105FF34E924D}" destId="{23157C6E-4A51-48A3-B8BF-597EF6CE1C41}" srcOrd="1" destOrd="0" presId="urn:microsoft.com/office/officeart/2005/8/layout/list1"/>
    <dgm:cxn modelId="{747BFFE0-5961-4853-BE07-2A50841DCE6B}" type="presOf" srcId="{272AFA67-8F03-416E-8D6B-616285C53C25}" destId="{BE7291FB-3F6E-4407-996B-2CE6A52FE0A6}" srcOrd="1" destOrd="0" presId="urn:microsoft.com/office/officeart/2005/8/layout/list1"/>
    <dgm:cxn modelId="{F3B724E5-7FAC-435E-B82B-1E23E0DDBF7D}" type="presOf" srcId="{846B1FBF-6EE7-4817-A692-C323D9E68B90}" destId="{18C0179B-A4BE-410D-92B4-D3A950E10E56}" srcOrd="0" destOrd="0" presId="urn:microsoft.com/office/officeart/2005/8/layout/list1"/>
    <dgm:cxn modelId="{2AC814ED-ECD0-4F6C-A6E3-B49C40093850}" srcId="{A640CFAC-6462-44C4-B1F3-105FF34E924D}" destId="{ED3B171E-6EFA-4DEB-B304-2A413F1C50A1}" srcOrd="1" destOrd="0" parTransId="{A99E849E-4C33-4F01-9DDC-2F401C9038E5}" sibTransId="{63430D54-C305-41C9-A387-4F040D1BC982}"/>
    <dgm:cxn modelId="{BCB2E1F8-8E47-4D2E-A1CB-AA8AC69E3A68}" type="presOf" srcId="{B429AC08-6AF0-4179-A115-0EB03AF5683C}" destId="{FF7FF1A8-42B4-4B9D-8395-BF48C2C9002F}" srcOrd="0" destOrd="0" presId="urn:microsoft.com/office/officeart/2005/8/layout/list1"/>
    <dgm:cxn modelId="{CAE04CFA-3A0B-4B39-8DC8-4573BB181D4B}" type="presParOf" srcId="{094A5635-5FFE-4ABA-937A-0FDB392C444D}" destId="{AB438E1E-DCB9-4975-B949-B158E0205CAB}" srcOrd="0" destOrd="0" presId="urn:microsoft.com/office/officeart/2005/8/layout/list1"/>
    <dgm:cxn modelId="{34DFBB2A-1F91-44E0-B704-3938B0FEDCE1}" type="presParOf" srcId="{AB438E1E-DCB9-4975-B949-B158E0205CAB}" destId="{2F0AC9DC-FE00-41EB-9F8F-851D76A9D8FD}" srcOrd="0" destOrd="0" presId="urn:microsoft.com/office/officeart/2005/8/layout/list1"/>
    <dgm:cxn modelId="{3AC529A4-7E33-4828-B721-15712F02B31A}" type="presParOf" srcId="{AB438E1E-DCB9-4975-B949-B158E0205CAB}" destId="{23157C6E-4A51-48A3-B8BF-597EF6CE1C41}" srcOrd="1" destOrd="0" presId="urn:microsoft.com/office/officeart/2005/8/layout/list1"/>
    <dgm:cxn modelId="{31342DED-C710-4068-AA67-C77A703621A2}" type="presParOf" srcId="{094A5635-5FFE-4ABA-937A-0FDB392C444D}" destId="{D629E8CE-9140-40F6-92CC-B424EC25ACCF}" srcOrd="1" destOrd="0" presId="urn:microsoft.com/office/officeart/2005/8/layout/list1"/>
    <dgm:cxn modelId="{C574BE19-D753-4D41-A580-2ED1A129A5C4}" type="presParOf" srcId="{094A5635-5FFE-4ABA-937A-0FDB392C444D}" destId="{FF7FF1A8-42B4-4B9D-8395-BF48C2C9002F}" srcOrd="2" destOrd="0" presId="urn:microsoft.com/office/officeart/2005/8/layout/list1"/>
    <dgm:cxn modelId="{30CC874F-8691-4EB7-93D2-5841A5C42C01}" type="presParOf" srcId="{094A5635-5FFE-4ABA-937A-0FDB392C444D}" destId="{CB9591E0-46F6-4B10-B1A1-E9DB3A33BF13}" srcOrd="3" destOrd="0" presId="urn:microsoft.com/office/officeart/2005/8/layout/list1"/>
    <dgm:cxn modelId="{DB45F87E-B9E2-4640-9B4F-098745EEE4AD}" type="presParOf" srcId="{094A5635-5FFE-4ABA-937A-0FDB392C444D}" destId="{053E5F71-729E-4DBB-92C2-1CBE2481BFCE}" srcOrd="4" destOrd="0" presId="urn:microsoft.com/office/officeart/2005/8/layout/list1"/>
    <dgm:cxn modelId="{27E4F0FD-F5CB-46AB-BCDA-D5A3C832C046}" type="presParOf" srcId="{053E5F71-729E-4DBB-92C2-1CBE2481BFCE}" destId="{B4530CCD-BD06-4A51-B681-1272021B5D5B}" srcOrd="0" destOrd="0" presId="urn:microsoft.com/office/officeart/2005/8/layout/list1"/>
    <dgm:cxn modelId="{A8B12B2B-B7A1-4A12-A849-523D06659302}" type="presParOf" srcId="{053E5F71-729E-4DBB-92C2-1CBE2481BFCE}" destId="{BE7291FB-3F6E-4407-996B-2CE6A52FE0A6}" srcOrd="1" destOrd="0" presId="urn:microsoft.com/office/officeart/2005/8/layout/list1"/>
    <dgm:cxn modelId="{A888C007-7E8F-4F3B-9737-90966AD32D32}" type="presParOf" srcId="{094A5635-5FFE-4ABA-937A-0FDB392C444D}" destId="{02E52DB5-150E-4D4D-BB5C-6A9365322ACB}" srcOrd="5" destOrd="0" presId="urn:microsoft.com/office/officeart/2005/8/layout/list1"/>
    <dgm:cxn modelId="{0C10C317-80D9-4208-BE2F-A3EBE8D3F852}" type="presParOf" srcId="{094A5635-5FFE-4ABA-937A-0FDB392C444D}" destId="{18C0179B-A4BE-410D-92B4-D3A950E10E56}"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7FF1A8-42B4-4B9D-8395-BF48C2C9002F}">
      <dsp:nvSpPr>
        <dsp:cNvPr id="0" name=""/>
        <dsp:cNvSpPr/>
      </dsp:nvSpPr>
      <dsp:spPr>
        <a:xfrm>
          <a:off x="0" y="446440"/>
          <a:ext cx="5914209" cy="1530900"/>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9008" tIns="562356" rIns="459008"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Review assignments and due dates</a:t>
          </a:r>
        </a:p>
        <a:p>
          <a:pPr marL="228600" lvl="1" indent="-228600" algn="l" defTabSz="1200150">
            <a:lnSpc>
              <a:spcPct val="90000"/>
            </a:lnSpc>
            <a:spcBef>
              <a:spcPct val="0"/>
            </a:spcBef>
            <a:spcAft>
              <a:spcPct val="15000"/>
            </a:spcAft>
            <a:buChar char="•"/>
          </a:pPr>
          <a:r>
            <a:rPr lang="en-US" sz="2700" kern="1200" dirty="0"/>
            <a:t>Initial the roll</a:t>
          </a:r>
        </a:p>
      </dsp:txBody>
      <dsp:txXfrm>
        <a:off x="0" y="446440"/>
        <a:ext cx="5914209" cy="1530900"/>
      </dsp:txXfrm>
    </dsp:sp>
    <dsp:sp modelId="{23157C6E-4A51-48A3-B8BF-597EF6CE1C41}">
      <dsp:nvSpPr>
        <dsp:cNvPr id="0" name=""/>
        <dsp:cNvSpPr/>
      </dsp:nvSpPr>
      <dsp:spPr>
        <a:xfrm>
          <a:off x="295710" y="47920"/>
          <a:ext cx="4139946" cy="797040"/>
        </a:xfrm>
        <a:prstGeom prst="roundRect">
          <a:avLst/>
        </a:prstGeom>
        <a:blipFill>
          <a:blip xmlns:r="http://schemas.openxmlformats.org/officeDocument/2006/relationships" r:embed="rId1">
            <a:duotone>
              <a:schemeClr val="accent2">
                <a:hueOff val="0"/>
                <a:satOff val="0"/>
                <a:lumOff val="0"/>
                <a:alphaOff val="0"/>
                <a:shade val="74000"/>
                <a:satMod val="130000"/>
                <a:lumMod val="90000"/>
              </a:schemeClr>
              <a:schemeClr val="accent2">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6480" tIns="0" rIns="156480" bIns="0" numCol="1" spcCol="1270" anchor="ctr" anchorCtr="0">
          <a:noAutofit/>
        </a:bodyPr>
        <a:lstStyle/>
        <a:p>
          <a:pPr marL="0" lvl="0" indent="0" algn="l" defTabSz="1200150">
            <a:lnSpc>
              <a:spcPct val="90000"/>
            </a:lnSpc>
            <a:spcBef>
              <a:spcPct val="0"/>
            </a:spcBef>
            <a:spcAft>
              <a:spcPct val="35000"/>
            </a:spcAft>
            <a:buNone/>
          </a:pPr>
          <a:r>
            <a:rPr lang="en-US" sz="2700" kern="1200" dirty="0"/>
            <a:t>Assignments</a:t>
          </a:r>
        </a:p>
      </dsp:txBody>
      <dsp:txXfrm>
        <a:off x="334618" y="86828"/>
        <a:ext cx="4062130" cy="719224"/>
      </dsp:txXfrm>
    </dsp:sp>
    <dsp:sp modelId="{18C0179B-A4BE-410D-92B4-D3A950E10E56}">
      <dsp:nvSpPr>
        <dsp:cNvPr id="0" name=""/>
        <dsp:cNvSpPr/>
      </dsp:nvSpPr>
      <dsp:spPr>
        <a:xfrm>
          <a:off x="0" y="2521660"/>
          <a:ext cx="5914209" cy="2679075"/>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9008" tIns="562356" rIns="459008"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r>
            <a:rPr lang="en-US" sz="2700" kern="1200" dirty="0"/>
            <a:t>Introversion/Extroversion</a:t>
          </a:r>
        </a:p>
        <a:p>
          <a:pPr marL="228600" lvl="1" indent="-228600" algn="l" defTabSz="1200150">
            <a:lnSpc>
              <a:spcPct val="90000"/>
            </a:lnSpc>
            <a:spcBef>
              <a:spcPct val="0"/>
            </a:spcBef>
            <a:spcAft>
              <a:spcPct val="15000"/>
            </a:spcAft>
            <a:buChar char="•"/>
          </a:pPr>
          <a:r>
            <a:rPr lang="en-US" sz="2700" kern="1200" dirty="0"/>
            <a:t>Myers-Briggs Personalities Discussion</a:t>
          </a:r>
        </a:p>
        <a:p>
          <a:pPr marL="228600" lvl="1" indent="-228600" algn="l" defTabSz="1200150">
            <a:lnSpc>
              <a:spcPct val="90000"/>
            </a:lnSpc>
            <a:spcBef>
              <a:spcPct val="0"/>
            </a:spcBef>
            <a:spcAft>
              <a:spcPct val="15000"/>
            </a:spcAft>
            <a:buChar char="•"/>
          </a:pPr>
          <a:endParaRPr lang="en-US" sz="2700" kern="1200" dirty="0"/>
        </a:p>
      </dsp:txBody>
      <dsp:txXfrm>
        <a:off x="0" y="2521660"/>
        <a:ext cx="5914209" cy="2679075"/>
      </dsp:txXfrm>
    </dsp:sp>
    <dsp:sp modelId="{BE7291FB-3F6E-4407-996B-2CE6A52FE0A6}">
      <dsp:nvSpPr>
        <dsp:cNvPr id="0" name=""/>
        <dsp:cNvSpPr/>
      </dsp:nvSpPr>
      <dsp:spPr>
        <a:xfrm>
          <a:off x="295710" y="2123140"/>
          <a:ext cx="4139946" cy="797040"/>
        </a:xfrm>
        <a:prstGeom prst="roundRect">
          <a:avLst/>
        </a:prstGeom>
        <a:blipFill>
          <a:blip xmlns:r="http://schemas.openxmlformats.org/officeDocument/2006/relationships" r:embed="rId1">
            <a:duotone>
              <a:schemeClr val="accent3">
                <a:hueOff val="0"/>
                <a:satOff val="0"/>
                <a:lumOff val="0"/>
                <a:alphaOff val="0"/>
                <a:shade val="74000"/>
                <a:satMod val="130000"/>
                <a:lumMod val="90000"/>
              </a:schemeClr>
              <a:schemeClr val="accent3">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56480" tIns="0" rIns="156480" bIns="0" numCol="1" spcCol="1270" anchor="ctr" anchorCtr="0">
          <a:noAutofit/>
        </a:bodyPr>
        <a:lstStyle/>
        <a:p>
          <a:pPr marL="0" lvl="0" indent="0" algn="l" defTabSz="1200150">
            <a:lnSpc>
              <a:spcPct val="90000"/>
            </a:lnSpc>
            <a:spcBef>
              <a:spcPct val="0"/>
            </a:spcBef>
            <a:spcAft>
              <a:spcPct val="35000"/>
            </a:spcAft>
            <a:buNone/>
          </a:pPr>
          <a:r>
            <a:rPr lang="en-US" sz="2700" kern="1200" dirty="0"/>
            <a:t>Self-Awareness</a:t>
          </a:r>
        </a:p>
      </dsp:txBody>
      <dsp:txXfrm>
        <a:off x="334618" y="2162048"/>
        <a:ext cx="4062130" cy="71922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0D5991A1-1377-4F51-B835-B2B922E82356}"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613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9/30/2024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1367577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0387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4564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510130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4460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88654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662207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3143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209272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335632-6BCA-42AC-9120-40BE47755385}" type="datetimeFigureOut">
              <a:rPr lang="en-US" smtClean="0"/>
              <a:t>9/30/2024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5991A1-1377-4F51-B835-B2B922E82356}"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3612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335632-6BCA-42AC-9120-40BE47755385}" type="datetimeFigureOut">
              <a:rPr lang="en-US" smtClean="0"/>
              <a:t>9/30/2024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9401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335632-6BCA-42AC-9120-40BE47755385}" type="datetimeFigureOut">
              <a:rPr lang="en-US" smtClean="0"/>
              <a:t>9/30/2024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5991A1-1377-4F51-B835-B2B922E82356}"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69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335632-6BCA-42AC-9120-40BE47755385}" type="datetimeFigureOut">
              <a:rPr lang="en-US" smtClean="0"/>
              <a:t>9/30/2024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5991A1-1377-4F51-B835-B2B922E82356}"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6283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335632-6BCA-42AC-9120-40BE47755385}" type="datetimeFigureOut">
              <a:rPr lang="en-US" smtClean="0"/>
              <a:t>9/30/2024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113485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9/30/2024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52080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335632-6BCA-42AC-9120-40BE47755385}" type="datetimeFigureOut">
              <a:rPr lang="en-US" smtClean="0"/>
              <a:t>9/30/2024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5991A1-1377-4F51-B835-B2B922E82356}" type="slidenum">
              <a:rPr lang="en-US" smtClean="0"/>
              <a:t>‹#›</a:t>
            </a:fld>
            <a:endParaRPr lang="en-US"/>
          </a:p>
        </p:txBody>
      </p:sp>
    </p:spTree>
    <p:extLst>
      <p:ext uri="{BB962C8B-B14F-4D97-AF65-F5344CB8AC3E}">
        <p14:creationId xmlns:p14="http://schemas.microsoft.com/office/powerpoint/2010/main" val="355609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D335632-6BCA-42AC-9120-40BE47755385}" type="datetimeFigureOut">
              <a:rPr lang="en-US" smtClean="0"/>
              <a:t>9/30/2024</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D5991A1-1377-4F51-B835-B2B922E82356}" type="slidenum">
              <a:rPr lang="en-US" smtClean="0"/>
              <a:t>‹#›</a:t>
            </a:fld>
            <a:endParaRPr lang="en-US"/>
          </a:p>
        </p:txBody>
      </p:sp>
    </p:spTree>
    <p:extLst>
      <p:ext uri="{BB962C8B-B14F-4D97-AF65-F5344CB8AC3E}">
        <p14:creationId xmlns:p14="http://schemas.microsoft.com/office/powerpoint/2010/main" val="18458090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hyperlink" Target="http://www.huffingtonpost.com/2014/11/24/both-introvert-and-extravert-ambivert_n_6177854.html"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creativecommons.org/licenses/by/3.0/"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www.creativity103.com/collections/Cardboard/slides/empty_box.html" TargetMode="External"/><Relationship Id="rId5" Type="http://schemas.openxmlformats.org/officeDocument/2006/relationships/image" Target="../media/image14.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https://www.16personalities.com/free-personality-test" TargetMode="Externa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www.publicdomainpictures.net/view-image.php?image=212590&amp;picture=road-to-distance" TargetMode="External"/><Relationship Id="rId3" Type="http://schemas.openxmlformats.org/officeDocument/2006/relationships/image" Target="../media/image5.png"/><Relationship Id="rId7" Type="http://schemas.openxmlformats.org/officeDocument/2006/relationships/image" Target="../media/image24.jp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table with names and numbers&#10;&#10;Description automatically generated">
            <a:extLst>
              <a:ext uri="{FF2B5EF4-FFF2-40B4-BE49-F238E27FC236}">
                <a16:creationId xmlns:a16="http://schemas.microsoft.com/office/drawing/2014/main" id="{C60FA78E-3A5E-E202-9B15-B71B9BBE2FA9}"/>
              </a:ext>
            </a:extLst>
          </p:cNvPr>
          <p:cNvPicPr>
            <a:picLocks noChangeAspect="1"/>
          </p:cNvPicPr>
          <p:nvPr/>
        </p:nvPicPr>
        <p:blipFill>
          <a:blip r:embed="rId2"/>
          <a:srcRect r="1334"/>
          <a:stretch/>
        </p:blipFill>
        <p:spPr>
          <a:xfrm>
            <a:off x="20" y="10"/>
            <a:ext cx="12191980" cy="6857990"/>
          </a:xfrm>
          <a:prstGeom prst="rect">
            <a:avLst/>
          </a:prstGeom>
        </p:spPr>
      </p:pic>
    </p:spTree>
    <p:extLst>
      <p:ext uri="{BB962C8B-B14F-4D97-AF65-F5344CB8AC3E}">
        <p14:creationId xmlns:p14="http://schemas.microsoft.com/office/powerpoint/2010/main" val="2444720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79" name="Group 3078">
            <a:extLst>
              <a:ext uri="{FF2B5EF4-FFF2-40B4-BE49-F238E27FC236}">
                <a16:creationId xmlns:a16="http://schemas.microsoft.com/office/drawing/2014/main" id="{3F6D81C7-B083-478E-82FE-089A8CB72E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3080" name="Picture 3079">
              <a:extLst>
                <a:ext uri="{FF2B5EF4-FFF2-40B4-BE49-F238E27FC236}">
                  <a16:creationId xmlns:a16="http://schemas.microsoft.com/office/drawing/2014/main" id="{8398EDA2-4889-433D-AC01-5214D79764E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081" name="Rectangle 3080">
              <a:extLst>
                <a:ext uri="{FF2B5EF4-FFF2-40B4-BE49-F238E27FC236}">
                  <a16:creationId xmlns:a16="http://schemas.microsoft.com/office/drawing/2014/main" id="{0099D46A-AF52-46FD-938B-D31189460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082" name="Picture 3081">
              <a:extLst>
                <a:ext uri="{FF2B5EF4-FFF2-40B4-BE49-F238E27FC236}">
                  <a16:creationId xmlns:a16="http://schemas.microsoft.com/office/drawing/2014/main" id="{C933E919-C473-4F0E-9DBC-CC65FC9E926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3083" name="Picture 3082">
              <a:extLst>
                <a:ext uri="{FF2B5EF4-FFF2-40B4-BE49-F238E27FC236}">
                  <a16:creationId xmlns:a16="http://schemas.microsoft.com/office/drawing/2014/main" id="{FBBF3BDD-5C99-4FDC-BBCB-E711359D93F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3085" name="Straight Connector 3084">
            <a:extLst>
              <a:ext uri="{FF2B5EF4-FFF2-40B4-BE49-F238E27FC236}">
                <a16:creationId xmlns:a16="http://schemas.microsoft.com/office/drawing/2014/main" id="{F06B54F2-CD11-4359-A7D6-DA7C76C091A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3087" name="Rectangle 3086">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1" name="Rectangle 3090">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DF3DDBF-B1A0-DA38-8244-7031031B893E}"/>
              </a:ext>
            </a:extLst>
          </p:cNvPr>
          <p:cNvSpPr>
            <a:spLocks noGrp="1"/>
          </p:cNvSpPr>
          <p:nvPr>
            <p:ph type="title"/>
          </p:nvPr>
        </p:nvSpPr>
        <p:spPr>
          <a:xfrm>
            <a:off x="929140" y="972766"/>
            <a:ext cx="2835464" cy="1254868"/>
          </a:xfrm>
        </p:spPr>
        <p:txBody>
          <a:bodyPr vert="horz" lIns="91440" tIns="45720" rIns="91440" bIns="45720" rtlCol="0" anchor="b">
            <a:normAutofit/>
          </a:bodyPr>
          <a:lstStyle/>
          <a:p>
            <a:r>
              <a:rPr lang="en-US" sz="2800" dirty="0">
                <a:solidFill>
                  <a:srgbClr val="262626"/>
                </a:solidFill>
              </a:rPr>
              <a:t>Ambiverts</a:t>
            </a:r>
          </a:p>
        </p:txBody>
      </p:sp>
      <p:sp>
        <p:nvSpPr>
          <p:cNvPr id="4" name="TextBox 3">
            <a:extLst>
              <a:ext uri="{FF2B5EF4-FFF2-40B4-BE49-F238E27FC236}">
                <a16:creationId xmlns:a16="http://schemas.microsoft.com/office/drawing/2014/main" id="{35371D43-0DE5-45C6-A1B3-1DA4FF6EA0E8}"/>
              </a:ext>
            </a:extLst>
          </p:cNvPr>
          <p:cNvSpPr txBox="1"/>
          <p:nvPr/>
        </p:nvSpPr>
        <p:spPr>
          <a:xfrm>
            <a:off x="929141" y="2430471"/>
            <a:ext cx="2835464" cy="3552039"/>
          </a:xfrm>
          <a:prstGeom prst="rect">
            <a:avLst/>
          </a:prstGeom>
        </p:spPr>
        <p:txBody>
          <a:bodyPr vert="horz" lIns="91440" tIns="45720" rIns="91440" bIns="45720" rtlCol="0" anchor="t">
            <a:normAutofit/>
          </a:bodyPr>
          <a:lstStyle/>
          <a:p>
            <a:pPr>
              <a:spcBef>
                <a:spcPct val="20000"/>
              </a:spcBef>
              <a:spcAft>
                <a:spcPts val="600"/>
              </a:spcAft>
              <a:buClr>
                <a:schemeClr val="accent1"/>
              </a:buClr>
              <a:buSzPct val="115000"/>
            </a:pPr>
            <a:r>
              <a:rPr lang="en-US" b="0" i="0" dirty="0">
                <a:solidFill>
                  <a:srgbClr val="262626"/>
                </a:solidFill>
              </a:rPr>
              <a:t>According to </a:t>
            </a:r>
            <a:r>
              <a:rPr lang="en-US" b="0" i="0" u="sng" dirty="0">
                <a:solidFill>
                  <a:srgbClr val="262626"/>
                </a:solidFill>
                <a:hlinkClick r:id="rId5"/>
              </a:rPr>
              <a:t>Robert McCrae</a:t>
            </a:r>
            <a:r>
              <a:rPr lang="en-US" b="0" i="0" dirty="0">
                <a:solidFill>
                  <a:srgbClr val="262626"/>
                </a:solidFill>
              </a:rPr>
              <a:t>, a personality psychologist at the National Institute of Aging, ambiverts represent about 38% of the population.</a:t>
            </a:r>
          </a:p>
          <a:p>
            <a:pPr>
              <a:spcBef>
                <a:spcPct val="20000"/>
              </a:spcBef>
              <a:spcAft>
                <a:spcPts val="600"/>
              </a:spcAft>
              <a:buClr>
                <a:schemeClr val="accent1"/>
              </a:buClr>
              <a:buSzPct val="115000"/>
            </a:pPr>
            <a:r>
              <a:rPr lang="en-US" dirty="0">
                <a:solidFill>
                  <a:srgbClr val="262626"/>
                </a:solidFill>
              </a:rPr>
              <a:t>What are the benefits of being an “ambivert”?</a:t>
            </a:r>
          </a:p>
        </p:txBody>
      </p:sp>
      <p:sp useBgFill="1">
        <p:nvSpPr>
          <p:cNvPr id="3093" name="Rectangle 3092">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202B870A-E181-4961-62FB-D72268CC4E38}"/>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5435910" y="1726515"/>
            <a:ext cx="6098041" cy="3353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091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72F6A24-139E-4EB5-86D2-431F42EF8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3963AE85-BE5D-4975-BACF-DDDCC9C2AC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4" name="Picture 13">
              <a:extLst>
                <a:ext uri="{FF2B5EF4-FFF2-40B4-BE49-F238E27FC236}">
                  <a16:creationId xmlns:a16="http://schemas.microsoft.com/office/drawing/2014/main" id="{1E7751F0-16BF-4A9D-B778-5D46B92B447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Rectangle 14">
              <a:extLst>
                <a:ext uri="{FF2B5EF4-FFF2-40B4-BE49-F238E27FC236}">
                  <a16:creationId xmlns:a16="http://schemas.microsoft.com/office/drawing/2014/main" id="{1D755924-121A-47AA-8613-995D4108BC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B4D2AFDA-19BE-4455-830E-1541E5D7BA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7" name="Picture 16">
              <a:extLst>
                <a:ext uri="{FF2B5EF4-FFF2-40B4-BE49-F238E27FC236}">
                  <a16:creationId xmlns:a16="http://schemas.microsoft.com/office/drawing/2014/main" id="{0FB15EBF-E414-4E00-87E7-700A78A60F6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D6E34DB2-1122-96CA-3B40-3DEE58F5C961}"/>
              </a:ext>
            </a:extLst>
          </p:cNvPr>
          <p:cNvSpPr>
            <a:spLocks noGrp="1"/>
          </p:cNvSpPr>
          <p:nvPr>
            <p:ph type="title"/>
          </p:nvPr>
        </p:nvSpPr>
        <p:spPr>
          <a:xfrm>
            <a:off x="6094412" y="982132"/>
            <a:ext cx="4802185" cy="1303867"/>
          </a:xfrm>
        </p:spPr>
        <p:txBody>
          <a:bodyPr>
            <a:normAutofit/>
          </a:bodyPr>
          <a:lstStyle/>
          <a:p>
            <a:r>
              <a:rPr lang="en-US" dirty="0"/>
              <a:t>A Note of Caution</a:t>
            </a:r>
          </a:p>
        </p:txBody>
      </p:sp>
      <p:sp>
        <p:nvSpPr>
          <p:cNvPr id="19" name="Rectangle 18">
            <a:extLst>
              <a:ext uri="{FF2B5EF4-FFF2-40B4-BE49-F238E27FC236}">
                <a16:creationId xmlns:a16="http://schemas.microsoft.com/office/drawing/2014/main" id="{C9DA5B05-DD14-4860-AC45-02A8D2EE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dboard box on a wooden floor&#10;&#10;Description automatically generated">
            <a:extLst>
              <a:ext uri="{FF2B5EF4-FFF2-40B4-BE49-F238E27FC236}">
                <a16:creationId xmlns:a16="http://schemas.microsoft.com/office/drawing/2014/main" id="{829B10B3-9A07-1EF0-7440-615E1C07D588}"/>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9708" r="23483" b="2"/>
          <a:stretch/>
        </p:blipFill>
        <p:spPr>
          <a:xfrm>
            <a:off x="1412683" y="1410208"/>
            <a:ext cx="3876801" cy="3858780"/>
          </a:xfrm>
          <a:prstGeom prst="rect">
            <a:avLst/>
          </a:prstGeom>
        </p:spPr>
      </p:pic>
      <p:cxnSp>
        <p:nvCxnSpPr>
          <p:cNvPr id="21" name="Straight Connector 20">
            <a:extLst>
              <a:ext uri="{FF2B5EF4-FFF2-40B4-BE49-F238E27FC236}">
                <a16:creationId xmlns:a16="http://schemas.microsoft.com/office/drawing/2014/main" id="{36BE37AC-AD36-4C42-9B8C-C5500F4E7C6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922DFB0F-CB3E-AFB0-5D57-613980B5B7A6}"/>
              </a:ext>
            </a:extLst>
          </p:cNvPr>
          <p:cNvSpPr>
            <a:spLocks noGrp="1"/>
          </p:cNvSpPr>
          <p:nvPr>
            <p:ph idx="1"/>
          </p:nvPr>
        </p:nvSpPr>
        <p:spPr>
          <a:xfrm>
            <a:off x="6094412" y="2556932"/>
            <a:ext cx="4802184" cy="3318936"/>
          </a:xfrm>
        </p:spPr>
        <p:txBody>
          <a:bodyPr>
            <a:normAutofit lnSpcReduction="10000"/>
          </a:bodyPr>
          <a:lstStyle/>
          <a:p>
            <a:pPr>
              <a:lnSpc>
                <a:spcPct val="90000"/>
              </a:lnSpc>
            </a:pPr>
            <a:r>
              <a:rPr lang="en-US" sz="1800" dirty="0"/>
              <a:t>Our brains are programmed to find simplicity as a shortcut.</a:t>
            </a:r>
          </a:p>
          <a:p>
            <a:pPr>
              <a:lnSpc>
                <a:spcPct val="90000"/>
              </a:lnSpc>
            </a:pPr>
            <a:r>
              <a:rPr lang="en-US" sz="1800" dirty="0"/>
              <a:t>We jump to conclusions based on our values, beliefs and biases as well as our past experience.</a:t>
            </a:r>
          </a:p>
          <a:p>
            <a:pPr>
              <a:lnSpc>
                <a:spcPct val="90000"/>
              </a:lnSpc>
            </a:pPr>
            <a:r>
              <a:rPr lang="en-US" sz="1800" dirty="0"/>
              <a:t>Personality tests like Myers-Briggs are an attempt to help us simplify our world.</a:t>
            </a:r>
          </a:p>
          <a:p>
            <a:pPr>
              <a:lnSpc>
                <a:spcPct val="90000"/>
              </a:lnSpc>
            </a:pPr>
            <a:r>
              <a:rPr lang="en-US" sz="1800" dirty="0"/>
              <a:t>Your test results may change over time as you change as a person.</a:t>
            </a:r>
          </a:p>
          <a:p>
            <a:pPr>
              <a:lnSpc>
                <a:spcPct val="90000"/>
              </a:lnSpc>
            </a:pPr>
            <a:r>
              <a:rPr lang="en-US" sz="1800" dirty="0"/>
              <a:t>They can even change based on the time of day!</a:t>
            </a:r>
          </a:p>
          <a:p>
            <a:pPr>
              <a:lnSpc>
                <a:spcPct val="90000"/>
              </a:lnSpc>
            </a:pPr>
            <a:r>
              <a:rPr lang="en-US" sz="1800" dirty="0"/>
              <a:t>People are complicated – they cannot be placed in 16 boxes.</a:t>
            </a:r>
          </a:p>
        </p:txBody>
      </p:sp>
      <p:sp>
        <p:nvSpPr>
          <p:cNvPr id="6" name="TextBox 5">
            <a:extLst>
              <a:ext uri="{FF2B5EF4-FFF2-40B4-BE49-F238E27FC236}">
                <a16:creationId xmlns:a16="http://schemas.microsoft.com/office/drawing/2014/main" id="{B1C7BB30-68DE-931A-F847-A183149EC58E}"/>
              </a:ext>
            </a:extLst>
          </p:cNvPr>
          <p:cNvSpPr txBox="1"/>
          <p:nvPr/>
        </p:nvSpPr>
        <p:spPr>
          <a:xfrm>
            <a:off x="3085034" y="5068933"/>
            <a:ext cx="2204450"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6" tooltip="https://www.creativity103.com/collections/Cardboard/slides/empty_box.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7" tooltip="https://creativecommons.org/licenses/by/3.0/">
                  <a:extLst>
                    <a:ext uri="{A12FA001-AC4F-418D-AE19-62706E023703}">
                      <ahyp:hlinkClr xmlns:ahyp="http://schemas.microsoft.com/office/drawing/2018/hyperlinkcolor" val="tx"/>
                    </a:ext>
                  </a:extLst>
                </a:hlinkClick>
              </a:rPr>
              <a:t>CC BY</a:t>
            </a:r>
            <a:endParaRPr lang="en-US" sz="700">
              <a:solidFill>
                <a:srgbClr val="FFFFFF"/>
              </a:solidFill>
            </a:endParaRPr>
          </a:p>
        </p:txBody>
      </p:sp>
    </p:spTree>
    <p:extLst>
      <p:ext uri="{BB962C8B-B14F-4D97-AF65-F5344CB8AC3E}">
        <p14:creationId xmlns:p14="http://schemas.microsoft.com/office/powerpoint/2010/main" val="285524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Qr code&#10;&#10;Description automatically generated">
            <a:extLst>
              <a:ext uri="{FF2B5EF4-FFF2-40B4-BE49-F238E27FC236}">
                <a16:creationId xmlns:a16="http://schemas.microsoft.com/office/drawing/2014/main" id="{DEDC98DA-7C15-41BC-9061-699FE31497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8628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2CD20-1636-E86F-8131-23B3753C8219}"/>
              </a:ext>
            </a:extLst>
          </p:cNvPr>
          <p:cNvSpPr>
            <a:spLocks noGrp="1"/>
          </p:cNvSpPr>
          <p:nvPr>
            <p:ph type="title"/>
          </p:nvPr>
        </p:nvSpPr>
        <p:spPr/>
        <p:txBody>
          <a:bodyPr/>
          <a:lstStyle/>
          <a:p>
            <a:r>
              <a:rPr lang="en-US" dirty="0"/>
              <a:t>4 Questions</a:t>
            </a:r>
          </a:p>
        </p:txBody>
      </p:sp>
      <p:sp>
        <p:nvSpPr>
          <p:cNvPr id="3" name="Content Placeholder 2">
            <a:extLst>
              <a:ext uri="{FF2B5EF4-FFF2-40B4-BE49-F238E27FC236}">
                <a16:creationId xmlns:a16="http://schemas.microsoft.com/office/drawing/2014/main" id="{C3DAC4C7-19F7-B984-7EA9-FD88024C7FEC}"/>
              </a:ext>
            </a:extLst>
          </p:cNvPr>
          <p:cNvSpPr>
            <a:spLocks noGrp="1"/>
          </p:cNvSpPr>
          <p:nvPr>
            <p:ph idx="1"/>
          </p:nvPr>
        </p:nvSpPr>
        <p:spPr/>
        <p:txBody>
          <a:bodyPr/>
          <a:lstStyle/>
          <a:p>
            <a:r>
              <a:rPr lang="en-US" dirty="0"/>
              <a:t>As we explore each type, write down which one you think you are.</a:t>
            </a:r>
          </a:p>
          <a:p>
            <a:r>
              <a:rPr lang="en-US" dirty="0"/>
              <a:t>We’ll take an online personality test to see if you guessed right.</a:t>
            </a:r>
          </a:p>
        </p:txBody>
      </p:sp>
    </p:spTree>
    <p:extLst>
      <p:ext uri="{BB962C8B-B14F-4D97-AF65-F5344CB8AC3E}">
        <p14:creationId xmlns:p14="http://schemas.microsoft.com/office/powerpoint/2010/main" val="190157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 name="Picture 9">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 name="Picture 11">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3" name="Picture 12">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5" name="Straight Connector 14">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78751B-493A-EE38-0230-65AE5C1FB77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Which are you?</a:t>
            </a:r>
          </a:p>
        </p:txBody>
      </p:sp>
      <p:sp useBgFill="1">
        <p:nvSpPr>
          <p:cNvPr id="23" name="Rectangle 22">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sign&#10;&#10;Description automatically generated">
            <a:extLst>
              <a:ext uri="{FF2B5EF4-FFF2-40B4-BE49-F238E27FC236}">
                <a16:creationId xmlns:a16="http://schemas.microsoft.com/office/drawing/2014/main" id="{D69D881D-751B-0796-B738-23A2D84110BC}"/>
              </a:ext>
            </a:extLst>
          </p:cNvPr>
          <p:cNvPicPr>
            <a:picLocks noChangeAspect="1"/>
          </p:cNvPicPr>
          <p:nvPr/>
        </p:nvPicPr>
        <p:blipFill>
          <a:blip r:embed="rId5"/>
          <a:stretch>
            <a:fillRect/>
          </a:stretch>
        </p:blipFill>
        <p:spPr>
          <a:xfrm>
            <a:off x="7178794" y="609602"/>
            <a:ext cx="2612273" cy="5587749"/>
          </a:xfrm>
          <a:prstGeom prst="rect">
            <a:avLst/>
          </a:prstGeom>
        </p:spPr>
      </p:pic>
    </p:spTree>
    <p:extLst>
      <p:ext uri="{BB962C8B-B14F-4D97-AF65-F5344CB8AC3E}">
        <p14:creationId xmlns:p14="http://schemas.microsoft.com/office/powerpoint/2010/main" val="552249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1" name="Picture 10">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3" name="Picture 12">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4" name="Picture 13">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6" name="Straight Connector 15">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78751B-493A-EE38-0230-65AE5C1FB77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Which are you?</a:t>
            </a:r>
          </a:p>
        </p:txBody>
      </p:sp>
      <p:sp useBgFill="1">
        <p:nvSpPr>
          <p:cNvPr id="24" name="Rectangle 23">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ell phone&#10;&#10;Description automatically generated">
            <a:extLst>
              <a:ext uri="{FF2B5EF4-FFF2-40B4-BE49-F238E27FC236}">
                <a16:creationId xmlns:a16="http://schemas.microsoft.com/office/drawing/2014/main" id="{3B331EA6-36BB-7FC2-C786-3BED143797A9}"/>
              </a:ext>
            </a:extLst>
          </p:cNvPr>
          <p:cNvPicPr>
            <a:picLocks noChangeAspect="1"/>
          </p:cNvPicPr>
          <p:nvPr/>
        </p:nvPicPr>
        <p:blipFill>
          <a:blip r:embed="rId5"/>
          <a:stretch>
            <a:fillRect/>
          </a:stretch>
        </p:blipFill>
        <p:spPr>
          <a:xfrm>
            <a:off x="6780667" y="609602"/>
            <a:ext cx="3408526" cy="5587749"/>
          </a:xfrm>
          <a:prstGeom prst="rect">
            <a:avLst/>
          </a:prstGeom>
        </p:spPr>
      </p:pic>
    </p:spTree>
    <p:extLst>
      <p:ext uri="{BB962C8B-B14F-4D97-AF65-F5344CB8AC3E}">
        <p14:creationId xmlns:p14="http://schemas.microsoft.com/office/powerpoint/2010/main" val="2799407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6" name="Picture 9">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 name="Picture 11">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3" name="Picture 12">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5" name="Straight Connector 14">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78751B-493A-EE38-0230-65AE5C1FB77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Which are you?</a:t>
            </a:r>
          </a:p>
        </p:txBody>
      </p:sp>
      <p:sp useBgFill="1">
        <p:nvSpPr>
          <p:cNvPr id="23" name="Rectangle 22">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and orange rectangular object with black text&#10;&#10;Description automatically generated">
            <a:extLst>
              <a:ext uri="{FF2B5EF4-FFF2-40B4-BE49-F238E27FC236}">
                <a16:creationId xmlns:a16="http://schemas.microsoft.com/office/drawing/2014/main" id="{12AE1FEF-3412-69C7-4B57-257E0418E8CB}"/>
              </a:ext>
            </a:extLst>
          </p:cNvPr>
          <p:cNvPicPr>
            <a:picLocks noChangeAspect="1"/>
          </p:cNvPicPr>
          <p:nvPr/>
        </p:nvPicPr>
        <p:blipFill>
          <a:blip r:embed="rId5"/>
          <a:stretch>
            <a:fillRect/>
          </a:stretch>
        </p:blipFill>
        <p:spPr>
          <a:xfrm>
            <a:off x="6829560" y="609602"/>
            <a:ext cx="3310740" cy="5587749"/>
          </a:xfrm>
          <a:prstGeom prst="rect">
            <a:avLst/>
          </a:prstGeom>
        </p:spPr>
      </p:pic>
    </p:spTree>
    <p:extLst>
      <p:ext uri="{BB962C8B-B14F-4D97-AF65-F5344CB8AC3E}">
        <p14:creationId xmlns:p14="http://schemas.microsoft.com/office/powerpoint/2010/main" val="200137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1" name="Picture 10">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3" name="Picture 12">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4" name="Picture 13">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6" name="Straight Connector 15">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78751B-493A-EE38-0230-65AE5C1FB77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Which are you?</a:t>
            </a:r>
          </a:p>
        </p:txBody>
      </p:sp>
      <p:sp useBgFill="1">
        <p:nvSpPr>
          <p:cNvPr id="24" name="Rectangle 23">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A24C9AE-B907-94A3-29A6-4FD610020C38}"/>
              </a:ext>
            </a:extLst>
          </p:cNvPr>
          <p:cNvPicPr>
            <a:picLocks noChangeAspect="1"/>
          </p:cNvPicPr>
          <p:nvPr/>
        </p:nvPicPr>
        <p:blipFill>
          <a:blip r:embed="rId5"/>
          <a:stretch>
            <a:fillRect/>
          </a:stretch>
        </p:blipFill>
        <p:spPr>
          <a:xfrm>
            <a:off x="6808606" y="609602"/>
            <a:ext cx="3352649" cy="5587749"/>
          </a:xfrm>
          <a:prstGeom prst="rect">
            <a:avLst/>
          </a:prstGeom>
        </p:spPr>
      </p:pic>
    </p:spTree>
    <p:extLst>
      <p:ext uri="{BB962C8B-B14F-4D97-AF65-F5344CB8AC3E}">
        <p14:creationId xmlns:p14="http://schemas.microsoft.com/office/powerpoint/2010/main" val="432856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4114" name="Rectangle 4106">
            <a:extLst>
              <a:ext uri="{FF2B5EF4-FFF2-40B4-BE49-F238E27FC236}">
                <a16:creationId xmlns:a16="http://schemas.microsoft.com/office/drawing/2014/main" id="{572F6A24-139E-4EB5-86D2-431F42EF8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16" name="Group 4108">
            <a:extLst>
              <a:ext uri="{FF2B5EF4-FFF2-40B4-BE49-F238E27FC236}">
                <a16:creationId xmlns:a16="http://schemas.microsoft.com/office/drawing/2014/main" id="{3963AE85-BE5D-4975-BACF-DDDCC9C2AC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4110" name="Picture 4109">
              <a:extLst>
                <a:ext uri="{FF2B5EF4-FFF2-40B4-BE49-F238E27FC236}">
                  <a16:creationId xmlns:a16="http://schemas.microsoft.com/office/drawing/2014/main" id="{1E7751F0-16BF-4A9D-B778-5D46B92B447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118" name="Rectangle 4110">
              <a:extLst>
                <a:ext uri="{FF2B5EF4-FFF2-40B4-BE49-F238E27FC236}">
                  <a16:creationId xmlns:a16="http://schemas.microsoft.com/office/drawing/2014/main" id="{1D755924-121A-47AA-8613-995D4108BC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112" name="Picture 4111">
              <a:extLst>
                <a:ext uri="{FF2B5EF4-FFF2-40B4-BE49-F238E27FC236}">
                  <a16:creationId xmlns:a16="http://schemas.microsoft.com/office/drawing/2014/main" id="{B4D2AFDA-19BE-4455-830E-1541E5D7BA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4119" name="Picture 4112">
              <a:extLst>
                <a:ext uri="{FF2B5EF4-FFF2-40B4-BE49-F238E27FC236}">
                  <a16:creationId xmlns:a16="http://schemas.microsoft.com/office/drawing/2014/main" id="{0FB15EBF-E414-4E00-87E7-700A78A60F6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37FF48E7-BDA2-CC49-A832-31216D6B23B0}"/>
              </a:ext>
            </a:extLst>
          </p:cNvPr>
          <p:cNvSpPr>
            <a:spLocks noGrp="1"/>
          </p:cNvSpPr>
          <p:nvPr>
            <p:ph type="title"/>
          </p:nvPr>
        </p:nvSpPr>
        <p:spPr>
          <a:xfrm>
            <a:off x="6094412" y="982132"/>
            <a:ext cx="4802185" cy="1303867"/>
          </a:xfrm>
        </p:spPr>
        <p:txBody>
          <a:bodyPr>
            <a:normAutofit/>
          </a:bodyPr>
          <a:lstStyle/>
          <a:p>
            <a:pPr>
              <a:lnSpc>
                <a:spcPct val="90000"/>
              </a:lnSpc>
            </a:pPr>
            <a:r>
              <a:rPr lang="en-US" sz="2800" dirty="0">
                <a:hlinkClick r:id="rId5">
                  <a:extLst>
                    <a:ext uri="{A12FA001-AC4F-418D-AE19-62706E023703}">
                      <ahyp:hlinkClr xmlns:ahyp="http://schemas.microsoft.com/office/drawing/2018/hyperlinkcolor" val="tx"/>
                    </a:ext>
                  </a:extLst>
                </a:hlinkClick>
              </a:rPr>
              <a:t>https://www.16personalities.com/free-personality-test</a:t>
            </a:r>
            <a:br>
              <a:rPr lang="en-US" sz="2800" dirty="0"/>
            </a:br>
            <a:endParaRPr lang="en-US" sz="2800" dirty="0"/>
          </a:p>
        </p:txBody>
      </p:sp>
      <p:sp>
        <p:nvSpPr>
          <p:cNvPr id="4115" name="Rectangle 4114">
            <a:extLst>
              <a:ext uri="{FF2B5EF4-FFF2-40B4-BE49-F238E27FC236}">
                <a16:creationId xmlns:a16="http://schemas.microsoft.com/office/drawing/2014/main" id="{C9DA5B05-DD14-4860-AC45-02A8D2EE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a:extLst>
              <a:ext uri="{FF2B5EF4-FFF2-40B4-BE49-F238E27FC236}">
                <a16:creationId xmlns:a16="http://schemas.microsoft.com/office/drawing/2014/main" id="{F4B448AB-61D6-F5D9-096B-F975573BED7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465"/>
          <a:stretch/>
        </p:blipFill>
        <p:spPr bwMode="auto">
          <a:xfrm>
            <a:off x="1412683" y="1410208"/>
            <a:ext cx="3876801" cy="3858780"/>
          </a:xfrm>
          <a:prstGeom prst="rect">
            <a:avLst/>
          </a:prstGeom>
          <a:noFill/>
          <a:extLst>
            <a:ext uri="{909E8E84-426E-40DD-AFC4-6F175D3DCCD1}">
              <a14:hiddenFill xmlns:a14="http://schemas.microsoft.com/office/drawing/2010/main">
                <a:solidFill>
                  <a:srgbClr val="FFFFFF"/>
                </a:solidFill>
              </a14:hiddenFill>
            </a:ext>
          </a:extLst>
        </p:spPr>
      </p:pic>
      <p:cxnSp>
        <p:nvCxnSpPr>
          <p:cNvPr id="4117" name="Straight Connector 4116">
            <a:extLst>
              <a:ext uri="{FF2B5EF4-FFF2-40B4-BE49-F238E27FC236}">
                <a16:creationId xmlns:a16="http://schemas.microsoft.com/office/drawing/2014/main" id="{36BE37AC-AD36-4C42-9B8C-C5500F4E7C6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4120" name="Content Placeholder 4103">
            <a:extLst>
              <a:ext uri="{FF2B5EF4-FFF2-40B4-BE49-F238E27FC236}">
                <a16:creationId xmlns:a16="http://schemas.microsoft.com/office/drawing/2014/main" id="{2D264B62-2CB7-954B-69C4-15CFA28A33ED}"/>
              </a:ext>
            </a:extLst>
          </p:cNvPr>
          <p:cNvSpPr>
            <a:spLocks noGrp="1"/>
          </p:cNvSpPr>
          <p:nvPr>
            <p:ph idx="1"/>
          </p:nvPr>
        </p:nvSpPr>
        <p:spPr>
          <a:xfrm>
            <a:off x="6094412" y="2556932"/>
            <a:ext cx="4802184" cy="3318936"/>
          </a:xfrm>
        </p:spPr>
        <p:txBody>
          <a:bodyPr>
            <a:normAutofit fontScale="92500" lnSpcReduction="20000"/>
          </a:bodyPr>
          <a:lstStyle/>
          <a:p>
            <a:r>
              <a:rPr lang="en-US" dirty="0"/>
              <a:t>Take the personality test.</a:t>
            </a:r>
          </a:p>
          <a:p>
            <a:r>
              <a:rPr lang="en-US" dirty="0"/>
              <a:t>In about 10 minutes we’ll discuss the results.</a:t>
            </a:r>
          </a:p>
          <a:p>
            <a:r>
              <a:rPr lang="en-US" dirty="0"/>
              <a:t>E-mail the results to yourself at the end.</a:t>
            </a:r>
          </a:p>
          <a:p>
            <a:r>
              <a:rPr lang="en-US" dirty="0"/>
              <a:t>Read through the introduction at the end.</a:t>
            </a:r>
          </a:p>
          <a:p>
            <a:r>
              <a:rPr lang="en-US" dirty="0"/>
              <a:t>Do your results match what your guess was?</a:t>
            </a:r>
          </a:p>
        </p:txBody>
      </p:sp>
    </p:spTree>
    <p:extLst>
      <p:ext uri="{BB962C8B-B14F-4D97-AF65-F5344CB8AC3E}">
        <p14:creationId xmlns:p14="http://schemas.microsoft.com/office/powerpoint/2010/main" val="3989035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3" name="Group 122">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24" name="Picture 123">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5" name="Rectangle 124">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6" name="Picture 125">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27" name="Picture 126">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29" name="Straight Connector 128">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31" name="Rectangle 130">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6ED8773-80D8-4260-E1C2-CC3400E98CA2}"/>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My Personality Type</a:t>
            </a:r>
          </a:p>
        </p:txBody>
      </p:sp>
      <p:sp useBgFill="1">
        <p:nvSpPr>
          <p:cNvPr id="137" name="Rectangle 136">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A264FA48-6786-5167-F7E8-F188C6BF3D14}"/>
              </a:ext>
            </a:extLst>
          </p:cNvPr>
          <p:cNvPicPr>
            <a:picLocks noChangeAspect="1"/>
          </p:cNvPicPr>
          <p:nvPr/>
        </p:nvPicPr>
        <p:blipFill>
          <a:blip r:embed="rId5"/>
          <a:stretch>
            <a:fillRect/>
          </a:stretch>
        </p:blipFill>
        <p:spPr>
          <a:xfrm>
            <a:off x="7025131" y="609602"/>
            <a:ext cx="2919598" cy="5587749"/>
          </a:xfrm>
          <a:prstGeom prst="rect">
            <a:avLst/>
          </a:prstGeom>
        </p:spPr>
      </p:pic>
    </p:spTree>
    <p:extLst>
      <p:ext uri="{BB962C8B-B14F-4D97-AF65-F5344CB8AC3E}">
        <p14:creationId xmlns:p14="http://schemas.microsoft.com/office/powerpoint/2010/main" val="1330121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7BF0D3-3A23-6CD1-2554-14B0199A1916}"/>
              </a:ext>
            </a:extLst>
          </p:cNvPr>
          <p:cNvPicPr>
            <a:picLocks noChangeAspect="1"/>
          </p:cNvPicPr>
          <p:nvPr/>
        </p:nvPicPr>
        <p:blipFill>
          <a:blip r:embed="rId2"/>
          <a:srcRect r="1779" b="1"/>
          <a:stretch/>
        </p:blipFill>
        <p:spPr>
          <a:xfrm>
            <a:off x="20" y="10"/>
            <a:ext cx="12191980" cy="6857990"/>
          </a:xfrm>
          <a:prstGeom prst="rect">
            <a:avLst/>
          </a:prstGeom>
        </p:spPr>
      </p:pic>
    </p:spTree>
    <p:extLst>
      <p:ext uri="{BB962C8B-B14F-4D97-AF65-F5344CB8AC3E}">
        <p14:creationId xmlns:p14="http://schemas.microsoft.com/office/powerpoint/2010/main" val="3382568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1BE82E0-F443-71ED-9CEB-4B218A421D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454" y="849085"/>
            <a:ext cx="10945092" cy="5159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2718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C32BB-F7EB-9B8B-1697-88CBB99906F4}"/>
              </a:ext>
            </a:extLst>
          </p:cNvPr>
          <p:cNvSpPr>
            <a:spLocks noGrp="1"/>
          </p:cNvSpPr>
          <p:nvPr>
            <p:ph type="title"/>
          </p:nvPr>
        </p:nvSpPr>
        <p:spPr>
          <a:xfrm>
            <a:off x="1295402" y="982132"/>
            <a:ext cx="9601196" cy="1303867"/>
          </a:xfrm>
        </p:spPr>
        <p:txBody>
          <a:bodyPr>
            <a:normAutofit/>
          </a:bodyPr>
          <a:lstStyle/>
          <a:p>
            <a:r>
              <a:rPr lang="en-US"/>
              <a:t>Team Discussion</a:t>
            </a:r>
          </a:p>
        </p:txBody>
      </p:sp>
      <p:sp>
        <p:nvSpPr>
          <p:cNvPr id="3" name="Content Placeholder 2">
            <a:extLst>
              <a:ext uri="{FF2B5EF4-FFF2-40B4-BE49-F238E27FC236}">
                <a16:creationId xmlns:a16="http://schemas.microsoft.com/office/drawing/2014/main" id="{E4104BB7-461F-869E-D49E-845B7312D3FF}"/>
              </a:ext>
            </a:extLst>
          </p:cNvPr>
          <p:cNvSpPr>
            <a:spLocks noGrp="1"/>
          </p:cNvSpPr>
          <p:nvPr>
            <p:ph idx="1"/>
          </p:nvPr>
        </p:nvSpPr>
        <p:spPr>
          <a:xfrm>
            <a:off x="1295402" y="2556932"/>
            <a:ext cx="6256866" cy="3318936"/>
          </a:xfrm>
        </p:spPr>
        <p:txBody>
          <a:bodyPr>
            <a:normAutofit fontScale="92500" lnSpcReduction="10000"/>
          </a:bodyPr>
          <a:lstStyle/>
          <a:p>
            <a:pPr>
              <a:lnSpc>
                <a:spcPct val="90000"/>
              </a:lnSpc>
            </a:pPr>
            <a:r>
              <a:rPr lang="en-US" sz="1800" dirty="0"/>
              <a:t>Each of you share your Personality Type results with the team.</a:t>
            </a:r>
          </a:p>
          <a:p>
            <a:pPr lvl="1">
              <a:lnSpc>
                <a:spcPct val="90000"/>
              </a:lnSpc>
            </a:pPr>
            <a:r>
              <a:rPr lang="en-US" sz="1800" dirty="0"/>
              <a:t>What are some of your tendencies based on the personality test?</a:t>
            </a:r>
          </a:p>
          <a:p>
            <a:pPr>
              <a:lnSpc>
                <a:spcPct val="90000"/>
              </a:lnSpc>
            </a:pPr>
            <a:r>
              <a:rPr lang="en-US" sz="1800" dirty="0"/>
              <a:t>CHOOSE A TEAM NAME (adjective animal)</a:t>
            </a:r>
          </a:p>
          <a:p>
            <a:pPr lvl="1">
              <a:lnSpc>
                <a:spcPct val="90000"/>
              </a:lnSpc>
            </a:pPr>
            <a:r>
              <a:rPr lang="en-US" sz="1800" dirty="0"/>
              <a:t>One team member should send reply to the post in MS Teams with your group # and your chosen team name</a:t>
            </a:r>
          </a:p>
          <a:p>
            <a:pPr lvl="1">
              <a:lnSpc>
                <a:spcPct val="90000"/>
              </a:lnSpc>
            </a:pPr>
            <a:r>
              <a:rPr lang="en-US" sz="1800" dirty="0"/>
              <a:t>It can be descriptive like “junkyard dogs” or “rabid raccoons” or “precise penguins”</a:t>
            </a:r>
          </a:p>
          <a:p>
            <a:pPr>
              <a:lnSpc>
                <a:spcPct val="90000"/>
              </a:lnSpc>
            </a:pPr>
            <a:r>
              <a:rPr lang="en-US" sz="1800" dirty="0"/>
              <a:t>As a team:</a:t>
            </a:r>
          </a:p>
          <a:p>
            <a:pPr lvl="1">
              <a:lnSpc>
                <a:spcPct val="90000"/>
              </a:lnSpc>
            </a:pPr>
            <a:r>
              <a:rPr lang="en-US" sz="1800" dirty="0"/>
              <a:t>Identify which personalities are likely to mesh well.</a:t>
            </a:r>
          </a:p>
          <a:p>
            <a:pPr lvl="1">
              <a:lnSpc>
                <a:spcPct val="90000"/>
              </a:lnSpc>
            </a:pPr>
            <a:r>
              <a:rPr lang="en-US" sz="1800" dirty="0"/>
              <a:t>Identify which personalities are likely to have conflicts.</a:t>
            </a:r>
          </a:p>
        </p:txBody>
      </p:sp>
      <p:pic>
        <p:nvPicPr>
          <p:cNvPr id="2050" name="Picture 2" descr="Discussion | Among Us Wiki | Fandom">
            <a:extLst>
              <a:ext uri="{FF2B5EF4-FFF2-40B4-BE49-F238E27FC236}">
                <a16:creationId xmlns:a16="http://schemas.microsoft.com/office/drawing/2014/main" id="{E953F080-020A-ED41-8E41-E61FED95D4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 b="3085"/>
          <a:stretch/>
        </p:blipFill>
        <p:spPr bwMode="auto">
          <a:xfrm>
            <a:off x="8085026" y="2701180"/>
            <a:ext cx="2739728" cy="2852640"/>
          </a:xfrm>
          <a:prstGeom prst="rect">
            <a:avLst/>
          </a:prstGeom>
          <a:noFill/>
          <a:ln w="57150" cmpd="thickThin">
            <a:solidFill>
              <a:schemeClr val="tx1">
                <a:lumMod val="50000"/>
                <a:lumOff val="50000"/>
              </a:schemeClr>
            </a:solid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045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03E8C8A2-D2DA-42F8-84AA-AC5AB4251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26" name="Picture 25">
              <a:extLst>
                <a:ext uri="{FF2B5EF4-FFF2-40B4-BE49-F238E27FC236}">
                  <a16:creationId xmlns:a16="http://schemas.microsoft.com/office/drawing/2014/main" id="{9A5D1FE1-4883-49B4-AD3E-D0A3F8DCE1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7" name="Rectangle 26">
              <a:extLst>
                <a:ext uri="{FF2B5EF4-FFF2-40B4-BE49-F238E27FC236}">
                  <a16:creationId xmlns:a16="http://schemas.microsoft.com/office/drawing/2014/main" id="{7F829EAE-7CB1-410F-BAF1-55BD6DC249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8" name="Picture 27">
              <a:extLst>
                <a:ext uri="{FF2B5EF4-FFF2-40B4-BE49-F238E27FC236}">
                  <a16:creationId xmlns:a16="http://schemas.microsoft.com/office/drawing/2014/main" id="{4EA5F8CE-974F-4443-AB3C-4799C332304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9" name="Picture 28">
              <a:extLst>
                <a:ext uri="{FF2B5EF4-FFF2-40B4-BE49-F238E27FC236}">
                  <a16:creationId xmlns:a16="http://schemas.microsoft.com/office/drawing/2014/main" id="{94075D0C-1739-4729-A5C8-5C5707A942F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31" name="Straight Connector 30">
            <a:extLst>
              <a:ext uri="{FF2B5EF4-FFF2-40B4-BE49-F238E27FC236}">
                <a16:creationId xmlns:a16="http://schemas.microsoft.com/office/drawing/2014/main" id="{0DFD28A6-39F3-425F-8050-E5BF1B4523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useBgFill="1">
        <p:nvSpPr>
          <p:cNvPr id="33" name="Rectangle 32">
            <a:extLst>
              <a:ext uri="{FF2B5EF4-FFF2-40B4-BE49-F238E27FC236}">
                <a16:creationId xmlns:a16="http://schemas.microsoft.com/office/drawing/2014/main" id="{9F1F6E2E-E2E7-4689-9E5D-51F37CB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BB728A18-FF26-43E9-AF31-9608EBA3D5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29962" cy="6856214"/>
            <a:chOff x="-15736" y="0"/>
            <a:chExt cx="12229962" cy="6856214"/>
          </a:xfrm>
        </p:grpSpPr>
        <p:pic>
          <p:nvPicPr>
            <p:cNvPr id="36" name="Picture 35">
              <a:extLst>
                <a:ext uri="{FF2B5EF4-FFF2-40B4-BE49-F238E27FC236}">
                  <a16:creationId xmlns:a16="http://schemas.microsoft.com/office/drawing/2014/main" id="{D418D479-7A49-4E09-A270-87C36ABE505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7" name="Rectangle 36">
              <a:extLst>
                <a:ext uri="{FF2B5EF4-FFF2-40B4-BE49-F238E27FC236}">
                  <a16:creationId xmlns:a16="http://schemas.microsoft.com/office/drawing/2014/main" id="{F55AC523-B142-409D-BB68-747EDDCE6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8" name="Picture 37">
              <a:extLst>
                <a:ext uri="{FF2B5EF4-FFF2-40B4-BE49-F238E27FC236}">
                  <a16:creationId xmlns:a16="http://schemas.microsoft.com/office/drawing/2014/main" id="{98FD6A06-A68E-49C5-8F1D-8945DD8C004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39" name="Picture 38">
              <a:extLst>
                <a:ext uri="{FF2B5EF4-FFF2-40B4-BE49-F238E27FC236}">
                  <a16:creationId xmlns:a16="http://schemas.microsoft.com/office/drawing/2014/main" id="{A6794A3D-A7E9-4DC9-98E4-02104E24AC3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C5C788E2-4484-C6CE-3424-B011A91E064A}"/>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dirty="0"/>
              <a:t>Next Time</a:t>
            </a:r>
          </a:p>
        </p:txBody>
      </p:sp>
      <p:sp>
        <p:nvSpPr>
          <p:cNvPr id="3" name="Content Placeholder 2">
            <a:extLst>
              <a:ext uri="{FF2B5EF4-FFF2-40B4-BE49-F238E27FC236}">
                <a16:creationId xmlns:a16="http://schemas.microsoft.com/office/drawing/2014/main" id="{F6CB2671-B852-D135-D89E-04BC2EAFBE2F}"/>
              </a:ext>
            </a:extLst>
          </p:cNvPr>
          <p:cNvSpPr>
            <a:spLocks noGrp="1"/>
          </p:cNvSpPr>
          <p:nvPr>
            <p:ph idx="1"/>
          </p:nvPr>
        </p:nvSpPr>
        <p:spPr>
          <a:xfrm>
            <a:off x="6579045" y="3657596"/>
            <a:ext cx="4513252" cy="1933463"/>
          </a:xfrm>
        </p:spPr>
        <p:txBody>
          <a:bodyPr vert="horz" lIns="91440" tIns="45720" rIns="91440" bIns="45720" rtlCol="0" anchor="t">
            <a:normAutofit/>
          </a:bodyPr>
          <a:lstStyle/>
          <a:p>
            <a:pPr marL="0" indent="0" algn="ctr">
              <a:buNone/>
            </a:pPr>
            <a:r>
              <a:rPr lang="en-US" sz="2100" dirty="0">
                <a:solidFill>
                  <a:schemeClr val="tx1"/>
                </a:solidFill>
              </a:rPr>
              <a:t>Your Personal User Manual</a:t>
            </a:r>
          </a:p>
        </p:txBody>
      </p:sp>
      <p:sp>
        <p:nvSpPr>
          <p:cNvPr id="41" name="Rectangle 40">
            <a:extLst>
              <a:ext uri="{FF2B5EF4-FFF2-40B4-BE49-F238E27FC236}">
                <a16:creationId xmlns:a16="http://schemas.microsoft.com/office/drawing/2014/main" id="{7731DD8B-7A0A-47A0-BF6B-EBB4F9709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ong shot of a road with trees&#10;&#10;Description automatically generated">
            <a:extLst>
              <a:ext uri="{FF2B5EF4-FFF2-40B4-BE49-F238E27FC236}">
                <a16:creationId xmlns:a16="http://schemas.microsoft.com/office/drawing/2014/main" id="{5EF6A15E-EBB3-208B-A368-0346DD924D7C}"/>
              </a:ext>
            </a:extLst>
          </p:cNvPr>
          <p:cNvPicPr>
            <a:picLocks noChangeAspect="1"/>
          </p:cNvPicPr>
          <p:nvPr/>
        </p:nvPicPr>
        <p:blipFill rotWithShape="1">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l="25150" r="7227" b="-2"/>
          <a:stretch/>
        </p:blipFill>
        <p:spPr>
          <a:xfrm>
            <a:off x="1412683" y="1410208"/>
            <a:ext cx="4348925" cy="3858780"/>
          </a:xfrm>
          <a:prstGeom prst="rect">
            <a:avLst/>
          </a:prstGeom>
        </p:spPr>
      </p:pic>
      <p:cxnSp>
        <p:nvCxnSpPr>
          <p:cNvPr id="43" name="Straight Connector 42">
            <a:extLst>
              <a:ext uri="{FF2B5EF4-FFF2-40B4-BE49-F238E27FC236}">
                <a16:creationId xmlns:a16="http://schemas.microsoft.com/office/drawing/2014/main" id="{10A370BF-9768-4FA0-8887-C3777F3A9C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6511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D321-CEFB-2F14-91B2-B8D3996E830C}"/>
              </a:ext>
            </a:extLst>
          </p:cNvPr>
          <p:cNvSpPr>
            <a:spLocks noGrp="1"/>
          </p:cNvSpPr>
          <p:nvPr>
            <p:ph type="ctrTitle"/>
          </p:nvPr>
        </p:nvSpPr>
        <p:spPr>
          <a:xfrm>
            <a:off x="2688165" y="2895424"/>
            <a:ext cx="6815669" cy="1515533"/>
          </a:xfrm>
        </p:spPr>
        <p:txBody>
          <a:bodyPr/>
          <a:lstStyle/>
          <a:p>
            <a:r>
              <a:rPr lang="en-US" dirty="0"/>
              <a:t>CSE 170</a:t>
            </a:r>
            <a:br>
              <a:rPr lang="en-US" dirty="0"/>
            </a:br>
            <a:r>
              <a:rPr lang="en-US" dirty="0"/>
              <a:t>Technical Teamwork</a:t>
            </a:r>
            <a:br>
              <a:rPr lang="en-US" dirty="0"/>
            </a:br>
            <a:r>
              <a:rPr lang="en-US" dirty="0"/>
              <a:t>Fall 2024</a:t>
            </a:r>
          </a:p>
        </p:txBody>
      </p:sp>
      <p:sp>
        <p:nvSpPr>
          <p:cNvPr id="3" name="Subtitle 2">
            <a:extLst>
              <a:ext uri="{FF2B5EF4-FFF2-40B4-BE49-F238E27FC236}">
                <a16:creationId xmlns:a16="http://schemas.microsoft.com/office/drawing/2014/main" id="{810803A9-DE20-5ADF-6186-A4BA2AF394FA}"/>
              </a:ext>
            </a:extLst>
          </p:cNvPr>
          <p:cNvSpPr>
            <a:spLocks noGrp="1"/>
          </p:cNvSpPr>
          <p:nvPr>
            <p:ph type="subTitle" idx="1"/>
          </p:nvPr>
        </p:nvSpPr>
        <p:spPr>
          <a:xfrm>
            <a:off x="2692398" y="4487159"/>
            <a:ext cx="6815669" cy="491240"/>
          </a:xfrm>
        </p:spPr>
        <p:txBody>
          <a:bodyPr/>
          <a:lstStyle/>
          <a:p>
            <a:r>
              <a:rPr lang="en-US" dirty="0"/>
              <a:t>Making you awesome – so you can be a better teammate.</a:t>
            </a:r>
          </a:p>
        </p:txBody>
      </p:sp>
    </p:spTree>
    <p:extLst>
      <p:ext uri="{BB962C8B-B14F-4D97-AF65-F5344CB8AC3E}">
        <p14:creationId xmlns:p14="http://schemas.microsoft.com/office/powerpoint/2010/main" val="2574966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6D355-903E-B53F-6A3B-529AD647E42D}"/>
              </a:ext>
            </a:extLst>
          </p:cNvPr>
          <p:cNvSpPr>
            <a:spLocks noGrp="1"/>
          </p:cNvSpPr>
          <p:nvPr>
            <p:ph type="title"/>
          </p:nvPr>
        </p:nvSpPr>
        <p:spPr/>
        <p:txBody>
          <a:bodyPr/>
          <a:lstStyle/>
          <a:p>
            <a:r>
              <a:rPr lang="en-US" dirty="0"/>
              <a:t>Opening Prayer</a:t>
            </a:r>
          </a:p>
        </p:txBody>
      </p:sp>
    </p:spTree>
    <p:extLst>
      <p:ext uri="{BB962C8B-B14F-4D97-AF65-F5344CB8AC3E}">
        <p14:creationId xmlns:p14="http://schemas.microsoft.com/office/powerpoint/2010/main" val="3096152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BD0B5-8725-4580-F739-934901FE5ADE}"/>
              </a:ext>
            </a:extLst>
          </p:cNvPr>
          <p:cNvSpPr>
            <a:spLocks noGrp="1"/>
          </p:cNvSpPr>
          <p:nvPr>
            <p:ph type="title"/>
          </p:nvPr>
        </p:nvSpPr>
        <p:spPr>
          <a:xfrm>
            <a:off x="1295402" y="982132"/>
            <a:ext cx="9601196" cy="1303867"/>
          </a:xfrm>
        </p:spPr>
        <p:txBody>
          <a:bodyPr vert="horz" lIns="91440" tIns="45720" rIns="91440" bIns="45720" rtlCol="0" anchor="ctr">
            <a:normAutofit/>
          </a:bodyPr>
          <a:lstStyle/>
          <a:p>
            <a:r>
              <a:rPr lang="en-US" dirty="0">
                <a:solidFill>
                  <a:srgbClr val="262626"/>
                </a:solidFill>
              </a:rPr>
              <a:t>Spiritual Thought</a:t>
            </a:r>
          </a:p>
        </p:txBody>
      </p:sp>
      <p:sp>
        <p:nvSpPr>
          <p:cNvPr id="7" name="TextBox 6">
            <a:extLst>
              <a:ext uri="{FF2B5EF4-FFF2-40B4-BE49-F238E27FC236}">
                <a16:creationId xmlns:a16="http://schemas.microsoft.com/office/drawing/2014/main" id="{6D99A7B8-51B8-C145-6336-001475461253}"/>
              </a:ext>
            </a:extLst>
          </p:cNvPr>
          <p:cNvSpPr txBox="1"/>
          <p:nvPr/>
        </p:nvSpPr>
        <p:spPr>
          <a:xfrm>
            <a:off x="1295402" y="2556932"/>
            <a:ext cx="6256866" cy="3318936"/>
          </a:xfrm>
          <a:prstGeom prst="rect">
            <a:avLst/>
          </a:prstGeom>
        </p:spPr>
        <p:txBody>
          <a:bodyPr vert="horz" lIns="91440" tIns="45720" rIns="91440" bIns="45720" rtlCol="0" anchor="t">
            <a:normAutofit fontScale="92500" lnSpcReduction="10000"/>
          </a:bodyPr>
          <a:lstStyle/>
          <a:p>
            <a:pPr>
              <a:lnSpc>
                <a:spcPct val="90000"/>
              </a:lnSpc>
              <a:spcBef>
                <a:spcPct val="20000"/>
              </a:spcBef>
              <a:spcAft>
                <a:spcPts val="600"/>
              </a:spcAft>
              <a:buClr>
                <a:schemeClr val="accent1"/>
              </a:buClr>
              <a:buSzPct val="115000"/>
            </a:pPr>
            <a:r>
              <a:rPr lang="en-US" dirty="0">
                <a:solidFill>
                  <a:srgbClr val="262626"/>
                </a:solidFill>
              </a:rPr>
              <a:t>One of the great truths of the Restoration is that the heavens are open—that we too can receive light and knowledge from on high. I testify that is true.</a:t>
            </a:r>
          </a:p>
          <a:p>
            <a:pPr>
              <a:lnSpc>
                <a:spcPct val="90000"/>
              </a:lnSpc>
              <a:spcBef>
                <a:spcPct val="20000"/>
              </a:spcBef>
              <a:spcAft>
                <a:spcPts val="600"/>
              </a:spcAft>
              <a:buClr>
                <a:schemeClr val="accent1"/>
              </a:buClr>
              <a:buSzPct val="115000"/>
            </a:pPr>
            <a:r>
              <a:rPr lang="en-US" dirty="0">
                <a:solidFill>
                  <a:srgbClr val="262626"/>
                </a:solidFill>
              </a:rPr>
              <a:t>But we must be wary of a spiritual trap. Sometimes faithful Church members become discouraged and even drift away because they haven’t had overwhelming spiritual experiences—because they haven’t experienced their own pillar of light. President Spencer W. Kimball warned, “Always expecting the spectacular, many will miss entirely the constant flow of revealed communication.”</a:t>
            </a:r>
          </a:p>
          <a:p>
            <a:pPr>
              <a:lnSpc>
                <a:spcPct val="90000"/>
              </a:lnSpc>
              <a:spcBef>
                <a:spcPct val="20000"/>
              </a:spcBef>
              <a:spcAft>
                <a:spcPts val="600"/>
              </a:spcAft>
              <a:buClr>
                <a:schemeClr val="accent1"/>
              </a:buClr>
              <a:buSzPct val="115000"/>
            </a:pPr>
            <a:r>
              <a:rPr lang="en-US" dirty="0">
                <a:solidFill>
                  <a:srgbClr val="262626"/>
                </a:solidFill>
              </a:rPr>
              <a:t>That is the Lord’s typical pattern, brothers and sisters. Rather than sending us a pillar of light, the Lord sends us a ray of light, and then another, and another.</a:t>
            </a:r>
          </a:p>
          <a:p>
            <a:pPr>
              <a:lnSpc>
                <a:spcPct val="90000"/>
              </a:lnSpc>
              <a:spcBef>
                <a:spcPct val="20000"/>
              </a:spcBef>
              <a:spcAft>
                <a:spcPts val="600"/>
              </a:spcAft>
              <a:buClr>
                <a:schemeClr val="accent1"/>
              </a:buClr>
              <a:buSzPct val="115000"/>
            </a:pPr>
            <a:r>
              <a:rPr lang="en-US" dirty="0">
                <a:solidFill>
                  <a:srgbClr val="262626"/>
                </a:solidFill>
              </a:rPr>
              <a:t>Alexander Dushku – </a:t>
            </a:r>
            <a:r>
              <a:rPr lang="en-US" i="1" dirty="0">
                <a:solidFill>
                  <a:srgbClr val="262626"/>
                </a:solidFill>
              </a:rPr>
              <a:t>Pillars and Rays</a:t>
            </a:r>
            <a:r>
              <a:rPr lang="en-US" dirty="0">
                <a:solidFill>
                  <a:srgbClr val="262626"/>
                </a:solidFill>
              </a:rPr>
              <a:t> – Apr. 2024</a:t>
            </a:r>
          </a:p>
        </p:txBody>
      </p:sp>
      <p:pic>
        <p:nvPicPr>
          <p:cNvPr id="8" name="Picture 2">
            <a:extLst>
              <a:ext uri="{FF2B5EF4-FFF2-40B4-BE49-F238E27FC236}">
                <a16:creationId xmlns:a16="http://schemas.microsoft.com/office/drawing/2014/main" id="{1D15ABD0-B236-078F-4A0E-C879C247D11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13834" y="2701180"/>
            <a:ext cx="2282112" cy="2852640"/>
          </a:xfrm>
          <a:prstGeom prst="rect">
            <a:avLst/>
          </a:prstGeom>
          <a:noFill/>
          <a:ln w="57150" cmpd="thickThin">
            <a:solidFill>
              <a:srgbClr val="7F7F7F"/>
            </a:solidFill>
            <a:miter lim="800000"/>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63D301E-8EAA-374D-9C18-80B9DC3A75B9}"/>
              </a:ext>
            </a:extLst>
          </p:cNvPr>
          <p:cNvSpPr txBox="1"/>
          <p:nvPr/>
        </p:nvSpPr>
        <p:spPr>
          <a:xfrm>
            <a:off x="4636482" y="2556932"/>
            <a:ext cx="6260114" cy="3318936"/>
          </a:xfrm>
          <a:prstGeom prst="rect">
            <a:avLst/>
          </a:prstGeom>
        </p:spPr>
        <p:txBody>
          <a:bodyPr vert="horz" lIns="91440" tIns="45720" rIns="91440" bIns="45720" rtlCol="0" anchor="t">
            <a:normAutofit/>
          </a:bodyPr>
          <a:lstStyle/>
          <a:p>
            <a:pPr>
              <a:spcBef>
                <a:spcPct val="20000"/>
              </a:spcBef>
              <a:spcAft>
                <a:spcPts val="600"/>
              </a:spcAft>
              <a:buClr>
                <a:schemeClr val="accent1"/>
              </a:buClr>
              <a:buSzPct val="115000"/>
            </a:pPr>
            <a:endParaRPr lang="en-US" sz="1900" dirty="0">
              <a:solidFill>
                <a:schemeClr val="tx1">
                  <a:lumMod val="85000"/>
                  <a:lumOff val="15000"/>
                </a:schemeClr>
              </a:solidFill>
            </a:endParaRPr>
          </a:p>
        </p:txBody>
      </p:sp>
      <p:sp>
        <p:nvSpPr>
          <p:cNvPr id="5" name="TextBox 4">
            <a:extLst>
              <a:ext uri="{FF2B5EF4-FFF2-40B4-BE49-F238E27FC236}">
                <a16:creationId xmlns:a16="http://schemas.microsoft.com/office/drawing/2014/main" id="{25D89F02-2B16-70D6-B3F0-A3DE8595F444}"/>
              </a:ext>
            </a:extLst>
          </p:cNvPr>
          <p:cNvSpPr txBox="1"/>
          <p:nvPr/>
        </p:nvSpPr>
        <p:spPr>
          <a:xfrm>
            <a:off x="6094412" y="2556932"/>
            <a:ext cx="4802184" cy="3318936"/>
          </a:xfrm>
          <a:prstGeom prst="rect">
            <a:avLst/>
          </a:prstGeom>
        </p:spPr>
        <p:txBody>
          <a:bodyPr vert="horz" lIns="91440" tIns="45720" rIns="91440" bIns="45720" rtlCol="0" anchor="t">
            <a:normAutofit/>
          </a:bodyPr>
          <a:lstStyle/>
          <a:p>
            <a:pPr>
              <a:spcBef>
                <a:spcPct val="20000"/>
              </a:spcBef>
              <a:spcAft>
                <a:spcPts val="600"/>
              </a:spcAft>
              <a:buClr>
                <a:schemeClr val="accent1"/>
              </a:buClr>
              <a:buSzPct val="115000"/>
            </a:pPr>
            <a:endParaRPr lang="en-US" sz="2000" dirty="0">
              <a:solidFill>
                <a:schemeClr val="tx1">
                  <a:lumMod val="85000"/>
                  <a:lumOff val="15000"/>
                </a:schemeClr>
              </a:solidFill>
            </a:endParaRPr>
          </a:p>
        </p:txBody>
      </p:sp>
      <p:sp>
        <p:nvSpPr>
          <p:cNvPr id="4" name="TextBox 3">
            <a:extLst>
              <a:ext uri="{FF2B5EF4-FFF2-40B4-BE49-F238E27FC236}">
                <a16:creationId xmlns:a16="http://schemas.microsoft.com/office/drawing/2014/main" id="{AB24007D-85A8-7B60-32EA-B82B8D1A9565}"/>
              </a:ext>
            </a:extLst>
          </p:cNvPr>
          <p:cNvSpPr txBox="1"/>
          <p:nvPr/>
        </p:nvSpPr>
        <p:spPr>
          <a:xfrm>
            <a:off x="6094412" y="2556932"/>
            <a:ext cx="4802184" cy="3318936"/>
          </a:xfrm>
          <a:prstGeom prst="rect">
            <a:avLst/>
          </a:prstGeom>
        </p:spPr>
        <p:txBody>
          <a:bodyPr vert="horz" lIns="91440" tIns="45720" rIns="91440" bIns="45720" rtlCol="0" anchor="t">
            <a:normAutofit/>
          </a:bodyPr>
          <a:lstStyle/>
          <a:p>
            <a:pPr>
              <a:spcBef>
                <a:spcPct val="20000"/>
              </a:spcBef>
              <a:spcAft>
                <a:spcPts val="600"/>
              </a:spcAft>
              <a:buClr>
                <a:schemeClr val="accent1"/>
              </a:buClr>
              <a:buSzPct val="115000"/>
            </a:pPr>
            <a:endParaRPr lang="en-US" sz="2400" dirty="0">
              <a:solidFill>
                <a:schemeClr val="tx1">
                  <a:lumMod val="85000"/>
                  <a:lumOff val="15000"/>
                </a:schemeClr>
              </a:solidFill>
            </a:endParaRPr>
          </a:p>
        </p:txBody>
      </p:sp>
    </p:spTree>
    <p:extLst>
      <p:ext uri="{BB962C8B-B14F-4D97-AF65-F5344CB8AC3E}">
        <p14:creationId xmlns:p14="http://schemas.microsoft.com/office/powerpoint/2010/main" val="1124621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2BE4420-3B5F-4549-8B4A-77855B8215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75876F6-95D4-48CB-8E3E-4401A96E25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88"/>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B84719-90BB-4D0C-92D8-61DC5512B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521A1AD-805F-7F27-EE29-B0166867AE11}"/>
              </a:ext>
            </a:extLst>
          </p:cNvPr>
          <p:cNvSpPr>
            <a:spLocks noGrp="1"/>
          </p:cNvSpPr>
          <p:nvPr>
            <p:ph type="title"/>
          </p:nvPr>
        </p:nvSpPr>
        <p:spPr>
          <a:xfrm>
            <a:off x="1055599" y="1055077"/>
            <a:ext cx="2532909" cy="4794578"/>
          </a:xfrm>
        </p:spPr>
        <p:txBody>
          <a:bodyPr>
            <a:normAutofit/>
          </a:bodyPr>
          <a:lstStyle/>
          <a:p>
            <a:r>
              <a:rPr lang="en-US">
                <a:solidFill>
                  <a:srgbClr val="262626"/>
                </a:solidFill>
              </a:rPr>
              <a:t>Agenda</a:t>
            </a:r>
          </a:p>
        </p:txBody>
      </p:sp>
      <p:sp useBgFill="1">
        <p:nvSpPr>
          <p:cNvPr id="15" name="Rectangle 14">
            <a:extLst>
              <a:ext uri="{FF2B5EF4-FFF2-40B4-BE49-F238E27FC236}">
                <a16:creationId xmlns:a16="http://schemas.microsoft.com/office/drawing/2014/main" id="{7B407EC4-5D16-4845-9840-4E28622B6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2053" y="-2"/>
            <a:ext cx="753994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18152F32-7CDC-047D-8687-C6FB9BA5E036}"/>
              </a:ext>
            </a:extLst>
          </p:cNvPr>
          <p:cNvGraphicFramePr>
            <a:graphicFrameLocks noGrp="1"/>
          </p:cNvGraphicFramePr>
          <p:nvPr>
            <p:ph idx="1"/>
            <p:extLst>
              <p:ext uri="{D42A27DB-BD31-4B8C-83A1-F6EECF244321}">
                <p14:modId xmlns:p14="http://schemas.microsoft.com/office/powerpoint/2010/main" val="3808324700"/>
              </p:ext>
            </p:extLst>
          </p:nvPr>
        </p:nvGraphicFramePr>
        <p:xfrm>
          <a:off x="5470072" y="804670"/>
          <a:ext cx="5914209" cy="52486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80821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65592-9FCB-3BD8-0467-679FD6BD1FE8}"/>
              </a:ext>
            </a:extLst>
          </p:cNvPr>
          <p:cNvSpPr>
            <a:spLocks noGrp="1"/>
          </p:cNvSpPr>
          <p:nvPr>
            <p:ph type="title"/>
          </p:nvPr>
        </p:nvSpPr>
        <p:spPr/>
        <p:txBody>
          <a:bodyPr/>
          <a:lstStyle/>
          <a:p>
            <a:r>
              <a:rPr lang="en-US" dirty="0"/>
              <a:t>Assignments</a:t>
            </a:r>
          </a:p>
        </p:txBody>
      </p:sp>
      <p:sp>
        <p:nvSpPr>
          <p:cNvPr id="3" name="Content Placeholder 2">
            <a:extLst>
              <a:ext uri="{FF2B5EF4-FFF2-40B4-BE49-F238E27FC236}">
                <a16:creationId xmlns:a16="http://schemas.microsoft.com/office/drawing/2014/main" id="{B6BB7706-99F4-79FB-C800-D6A918CEB34A}"/>
              </a:ext>
            </a:extLst>
          </p:cNvPr>
          <p:cNvSpPr>
            <a:spLocks noGrp="1"/>
          </p:cNvSpPr>
          <p:nvPr>
            <p:ph idx="1"/>
          </p:nvPr>
        </p:nvSpPr>
        <p:spPr/>
        <p:txBody>
          <a:bodyPr>
            <a:normAutofit/>
          </a:bodyPr>
          <a:lstStyle/>
          <a:p>
            <a:r>
              <a:rPr lang="en-US" dirty="0"/>
              <a:t>U02 Prove: User Manual</a:t>
            </a:r>
          </a:p>
          <a:p>
            <a:pPr lvl="1"/>
            <a:r>
              <a:rPr lang="en-US" dirty="0"/>
              <a:t>Using information learned this week, create a “Personal User Manual”.</a:t>
            </a:r>
          </a:p>
          <a:p>
            <a:pPr lvl="1"/>
            <a:r>
              <a:rPr lang="en-US" dirty="0"/>
              <a:t>Share your information with your group.</a:t>
            </a:r>
          </a:p>
        </p:txBody>
      </p:sp>
    </p:spTree>
    <p:extLst>
      <p:ext uri="{BB962C8B-B14F-4D97-AF65-F5344CB8AC3E}">
        <p14:creationId xmlns:p14="http://schemas.microsoft.com/office/powerpoint/2010/main" val="3521029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3" name="Group 1032">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34" name="Picture 1033">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35" name="Rectangle 1034">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36" name="Picture 1035">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030" name="Picture 1036">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032" name="Straight Connector 1038">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038" name="Rectangle 1040">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040" name="Rectangle 1042">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Rectangle 1044">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3D287DF-A51D-F271-CC02-DC5D505E362C}"/>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a:solidFill>
                  <a:srgbClr val="262626"/>
                </a:solidFill>
              </a:rPr>
              <a:t>Emotional Intelligence</a:t>
            </a:r>
          </a:p>
        </p:txBody>
      </p:sp>
      <p:sp useBgFill="1">
        <p:nvSpPr>
          <p:cNvPr id="1047" name="Rectangle 1046">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Emotional Intelligence Has 12 Elements. Which Do You Need to Work On?">
            <a:extLst>
              <a:ext uri="{FF2B5EF4-FFF2-40B4-BE49-F238E27FC236}">
                <a16:creationId xmlns:a16="http://schemas.microsoft.com/office/drawing/2014/main" id="{2C925EFD-360F-FD2B-6237-184541868CC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886627" y="609602"/>
            <a:ext cx="5196606" cy="5587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681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12">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7A9354B-3343-4C49-848A-43FA0756CBC0}"/>
              </a:ext>
            </a:extLst>
          </p:cNvPr>
          <p:cNvSpPr>
            <a:spLocks noGrp="1"/>
          </p:cNvSpPr>
          <p:nvPr>
            <p:ph type="title"/>
          </p:nvPr>
        </p:nvSpPr>
        <p:spPr>
          <a:xfrm>
            <a:off x="929140" y="972766"/>
            <a:ext cx="2835464" cy="1254868"/>
          </a:xfrm>
        </p:spPr>
        <p:txBody>
          <a:bodyPr vert="horz" lIns="91440" tIns="45720" rIns="91440" bIns="45720" rtlCol="0" anchor="b">
            <a:normAutofit/>
          </a:bodyPr>
          <a:lstStyle/>
          <a:p>
            <a:r>
              <a:rPr lang="en-US" sz="2800" dirty="0">
                <a:solidFill>
                  <a:srgbClr val="262626"/>
                </a:solidFill>
              </a:rPr>
              <a:t>Extravert vs Introvert</a:t>
            </a:r>
          </a:p>
        </p:txBody>
      </p:sp>
      <p:sp>
        <p:nvSpPr>
          <p:cNvPr id="8" name="TextBox 7">
            <a:extLst>
              <a:ext uri="{FF2B5EF4-FFF2-40B4-BE49-F238E27FC236}">
                <a16:creationId xmlns:a16="http://schemas.microsoft.com/office/drawing/2014/main" id="{A731C632-F348-FD43-D773-59F0AC640EBB}"/>
              </a:ext>
            </a:extLst>
          </p:cNvPr>
          <p:cNvSpPr txBox="1"/>
          <p:nvPr/>
        </p:nvSpPr>
        <p:spPr>
          <a:xfrm>
            <a:off x="929141" y="2430471"/>
            <a:ext cx="2835464" cy="3552039"/>
          </a:xfrm>
          <a:prstGeom prst="rect">
            <a:avLst/>
          </a:prstGeom>
        </p:spPr>
        <p:txBody>
          <a:bodyPr vert="horz" lIns="91440" tIns="45720" rIns="91440" bIns="45720" rtlCol="0" anchor="t">
            <a:normAutofit/>
          </a:bodyPr>
          <a:lstStyle/>
          <a:p>
            <a:pPr>
              <a:spcBef>
                <a:spcPct val="20000"/>
              </a:spcBef>
              <a:spcAft>
                <a:spcPts val="600"/>
              </a:spcAft>
              <a:buClr>
                <a:schemeClr val="accent1"/>
              </a:buClr>
              <a:buSzPct val="115000"/>
            </a:pPr>
            <a:endParaRPr lang="en-US" dirty="0">
              <a:solidFill>
                <a:srgbClr val="262626"/>
              </a:solidFill>
            </a:endParaRPr>
          </a:p>
        </p:txBody>
      </p:sp>
      <p:sp useBgFill="1">
        <p:nvSpPr>
          <p:cNvPr id="19" name="Rectangle 18">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4" descr="Timeline&#10;&#10;Description automatically generated">
            <a:extLst>
              <a:ext uri="{FF2B5EF4-FFF2-40B4-BE49-F238E27FC236}">
                <a16:creationId xmlns:a16="http://schemas.microsoft.com/office/drawing/2014/main" id="{169C0F16-0D4C-273C-664E-29F969F64225}"/>
              </a:ext>
            </a:extLst>
          </p:cNvPr>
          <p:cNvPicPr>
            <a:picLocks noChangeAspect="1"/>
          </p:cNvPicPr>
          <p:nvPr/>
        </p:nvPicPr>
        <p:blipFill rotWithShape="1">
          <a:blip r:embed="rId3">
            <a:extLst>
              <a:ext uri="{28A0092B-C50C-407E-A947-70E740481C1C}">
                <a14:useLocalDpi xmlns:a14="http://schemas.microsoft.com/office/drawing/2010/main" val="0"/>
              </a:ext>
            </a:extLst>
          </a:blip>
          <a:srcRect t="6435" r="-1" b="-1"/>
          <a:stretch/>
        </p:blipFill>
        <p:spPr>
          <a:xfrm>
            <a:off x="6358758" y="36800"/>
            <a:ext cx="4586254" cy="6784400"/>
          </a:xfrm>
          <a:prstGeom prst="rect">
            <a:avLst/>
          </a:prstGeom>
        </p:spPr>
      </p:pic>
      <p:sp>
        <p:nvSpPr>
          <p:cNvPr id="7" name="Slide Number Placeholder 6">
            <a:extLst>
              <a:ext uri="{FF2B5EF4-FFF2-40B4-BE49-F238E27FC236}">
                <a16:creationId xmlns:a16="http://schemas.microsoft.com/office/drawing/2014/main" id="{E8A19B34-09B7-6A66-A65F-0DB1A6B5C5B6}"/>
              </a:ext>
            </a:extLst>
          </p:cNvPr>
          <p:cNvSpPr>
            <a:spLocks noGrp="1"/>
          </p:cNvSpPr>
          <p:nvPr>
            <p:ph type="sldNum" sz="quarter" idx="12"/>
          </p:nvPr>
        </p:nvSpPr>
        <p:spPr>
          <a:xfrm>
            <a:off x="11049630" y="6379383"/>
            <a:ext cx="542697" cy="279400"/>
          </a:xfrm>
        </p:spPr>
        <p:txBody>
          <a:bodyPr vert="horz" lIns="91440" tIns="45720" rIns="91440" bIns="45720" rtlCol="0" anchor="ctr">
            <a:normAutofit/>
          </a:bodyPr>
          <a:lstStyle/>
          <a:p>
            <a:pPr defTabSz="914400">
              <a:spcAft>
                <a:spcPts val="600"/>
              </a:spcAft>
            </a:pPr>
            <a:fld id="{E668C778-7C06-473C-AEEC-EEA638544F6E}" type="slidenum">
              <a:rPr lang="en-US" smtClean="0"/>
              <a:pPr defTabSz="914400">
                <a:spcAft>
                  <a:spcPts val="600"/>
                </a:spcAft>
              </a:pPr>
              <a:t>9</a:t>
            </a:fld>
            <a:endParaRPr lang="en-US"/>
          </a:p>
        </p:txBody>
      </p:sp>
      <p:sp>
        <p:nvSpPr>
          <p:cNvPr id="4" name="TextBox 3">
            <a:extLst>
              <a:ext uri="{FF2B5EF4-FFF2-40B4-BE49-F238E27FC236}">
                <a16:creationId xmlns:a16="http://schemas.microsoft.com/office/drawing/2014/main" id="{5F9E284C-8C02-CE6E-CC4F-A466CE4672BD}"/>
              </a:ext>
            </a:extLst>
          </p:cNvPr>
          <p:cNvSpPr txBox="1"/>
          <p:nvPr/>
        </p:nvSpPr>
        <p:spPr>
          <a:xfrm>
            <a:off x="819449" y="2723722"/>
            <a:ext cx="3156592" cy="2862322"/>
          </a:xfrm>
          <a:prstGeom prst="rect">
            <a:avLst/>
          </a:prstGeom>
          <a:noFill/>
        </p:spPr>
        <p:txBody>
          <a:bodyPr wrap="square" rtlCol="0">
            <a:spAutoFit/>
          </a:bodyPr>
          <a:lstStyle/>
          <a:p>
            <a:r>
              <a:rPr lang="en-US" dirty="0"/>
              <a:t>What are the key differences between an introvert and an extrovert?</a:t>
            </a:r>
          </a:p>
          <a:p>
            <a:endParaRPr lang="en-US" dirty="0"/>
          </a:p>
          <a:p>
            <a:r>
              <a:rPr lang="en-US" dirty="0"/>
              <a:t>Is it better to be an introvert or an extrovert?  Why?</a:t>
            </a:r>
          </a:p>
          <a:p>
            <a:endParaRPr lang="en-US" dirty="0"/>
          </a:p>
          <a:p>
            <a:r>
              <a:rPr lang="en-US" dirty="0"/>
              <a:t>Is it possible to be both an introvert and an extrovert at the same time?</a:t>
            </a:r>
          </a:p>
        </p:txBody>
      </p:sp>
    </p:spTree>
    <p:extLst>
      <p:ext uri="{BB962C8B-B14F-4D97-AF65-F5344CB8AC3E}">
        <p14:creationId xmlns:p14="http://schemas.microsoft.com/office/powerpoint/2010/main" val="148414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B489F29A718C4D88051B41540A638A" ma:contentTypeVersion="4" ma:contentTypeDescription="Create a new document." ma:contentTypeScope="" ma:versionID="579dc37ee1aa4cd3aabca0e71d8c2012">
  <xsd:schema xmlns:xsd="http://www.w3.org/2001/XMLSchema" xmlns:xs="http://www.w3.org/2001/XMLSchema" xmlns:p="http://schemas.microsoft.com/office/2006/metadata/properties" xmlns:ns2="4f283d96-361e-493a-98cc-9811c45f92ff" targetNamespace="http://schemas.microsoft.com/office/2006/metadata/properties" ma:root="true" ma:fieldsID="32c94487416548a8025d8b11f23711af" ns2:_="">
    <xsd:import namespace="4f283d96-361e-493a-98cc-9811c45f92f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283d96-361e-493a-98cc-9811c45f92f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36E1246-E7E1-4DC2-B362-EC6120772BFD}"/>
</file>

<file path=customXml/itemProps2.xml><?xml version="1.0" encoding="utf-8"?>
<ds:datastoreItem xmlns:ds="http://schemas.openxmlformats.org/officeDocument/2006/customXml" ds:itemID="{3CCB2FFD-B9FB-41A6-A8FD-0AF4C80AEFAA}"/>
</file>

<file path=customXml/itemProps3.xml><?xml version="1.0" encoding="utf-8"?>
<ds:datastoreItem xmlns:ds="http://schemas.openxmlformats.org/officeDocument/2006/customXml" ds:itemID="{ABA110A8-5CD3-47FA-BC75-40D777B1A15F}"/>
</file>

<file path=docProps/app.xml><?xml version="1.0" encoding="utf-8"?>
<Properties xmlns="http://schemas.openxmlformats.org/officeDocument/2006/extended-properties" xmlns:vt="http://schemas.openxmlformats.org/officeDocument/2006/docPropsVTypes">
  <Template>Organic</Template>
  <TotalTime>876</TotalTime>
  <Words>586</Words>
  <Application>Microsoft Office PowerPoint</Application>
  <PresentationFormat>Widescreen</PresentationFormat>
  <Paragraphs>63</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Garamond</vt:lpstr>
      <vt:lpstr>Organic</vt:lpstr>
      <vt:lpstr>PowerPoint Presentation</vt:lpstr>
      <vt:lpstr>PowerPoint Presentation</vt:lpstr>
      <vt:lpstr>CSE 170 Technical Teamwork Fall 2024</vt:lpstr>
      <vt:lpstr>Opening Prayer</vt:lpstr>
      <vt:lpstr>Spiritual Thought</vt:lpstr>
      <vt:lpstr>Agenda</vt:lpstr>
      <vt:lpstr>Assignments</vt:lpstr>
      <vt:lpstr>Emotional Intelligence</vt:lpstr>
      <vt:lpstr>Extravert vs Introvert</vt:lpstr>
      <vt:lpstr>Ambiverts</vt:lpstr>
      <vt:lpstr>A Note of Caution</vt:lpstr>
      <vt:lpstr>PowerPoint Presentation</vt:lpstr>
      <vt:lpstr>4 Questions</vt:lpstr>
      <vt:lpstr>Which are you?</vt:lpstr>
      <vt:lpstr>Which are you?</vt:lpstr>
      <vt:lpstr>Which are you?</vt:lpstr>
      <vt:lpstr>Which are you?</vt:lpstr>
      <vt:lpstr>https://www.16personalities.com/free-personality-test </vt:lpstr>
      <vt:lpstr>My Personality Type</vt:lpstr>
      <vt:lpstr>PowerPoint Presentation</vt:lpstr>
      <vt:lpstr>Team Discussion</vt:lpstr>
      <vt:lpstr>Next Time</vt:lpstr>
    </vt:vector>
  </TitlesOfParts>
  <Company>Brigham Young University Idaho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170 Technical Teamwork Fall 2023</dc:title>
  <dc:creator>Briggs, Quinn</dc:creator>
  <cp:lastModifiedBy>Briggs, Quinn</cp:lastModifiedBy>
  <cp:revision>1</cp:revision>
  <dcterms:created xsi:type="dcterms:W3CDTF">2023-09-09T20:49:10Z</dcterms:created>
  <dcterms:modified xsi:type="dcterms:W3CDTF">2024-09-30T16:05:40Z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0x0101007EB489F29A718C4D88051B41540A638A</vt:lpwstr>
  </property>
</Properties>
</file>

<file path=docProps/thumbnail.jpeg>
</file>